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sldIdLst>
    <p:sldId id="303" r:id="rId2"/>
    <p:sldId id="284" r:id="rId3"/>
    <p:sldId id="306" r:id="rId4"/>
    <p:sldId id="316" r:id="rId5"/>
    <p:sldId id="265" r:id="rId6"/>
    <p:sldId id="308" r:id="rId7"/>
    <p:sldId id="318" r:id="rId8"/>
    <p:sldId id="319" r:id="rId9"/>
    <p:sldId id="321" r:id="rId10"/>
    <p:sldId id="310" r:id="rId11"/>
    <p:sldId id="294" r:id="rId12"/>
    <p:sldId id="296" r:id="rId13"/>
    <p:sldId id="312" r:id="rId14"/>
    <p:sldId id="314" r:id="rId15"/>
    <p:sldId id="282" r:id="rId16"/>
    <p:sldId id="283" r:id="rId17"/>
    <p:sldId id="287" r:id="rId18"/>
    <p:sldId id="322" r:id="rId19"/>
    <p:sldId id="323" r:id="rId20"/>
    <p:sldId id="324" r:id="rId21"/>
    <p:sldId id="325" r:id="rId22"/>
    <p:sldId id="326" r:id="rId23"/>
    <p:sldId id="327" r:id="rId24"/>
    <p:sldId id="328" r:id="rId25"/>
    <p:sldId id="329" r:id="rId26"/>
    <p:sldId id="331" r:id="rId27"/>
    <p:sldId id="330" r:id="rId28"/>
    <p:sldId id="290" r:id="rId2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70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237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269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9392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57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179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780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27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970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42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108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94029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5775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51434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7569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297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211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1E200-5AFC-4CC9-8A3C-6EE315ADEDE9}" type="datetimeFigureOut">
              <a:rPr lang="ru-RU" smtClean="0"/>
              <a:pPr/>
              <a:t>21.08.2026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01627A-B8C3-4D82-8482-C45F3345D32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08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9" t="19668" r="12464" b="27806"/>
          <a:stretch/>
        </p:blipFill>
        <p:spPr>
          <a:xfrm>
            <a:off x="0" y="5071042"/>
            <a:ext cx="2725315" cy="178695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77409"/>
          </a:xfrm>
        </p:spPr>
        <p:txBody>
          <a:bodyPr/>
          <a:lstStyle/>
          <a:p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Детская спортивная студия </a:t>
            </a:r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каратэ </a:t>
            </a:r>
            <a:r>
              <a:rPr lang="ru-RU" smtClean="0">
                <a:solidFill>
                  <a:srgbClr val="002060"/>
                </a:solidFill>
                <a:latin typeface="Arial Black" panose="020B0A04020102020204" pitchFamily="34" charset="0"/>
              </a:rPr>
              <a:t>«Ника»</a:t>
            </a: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602" y="2803309"/>
            <a:ext cx="8681962" cy="31612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Инклюзивное каратэ</a:t>
            </a: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проекта</a:t>
            </a:r>
          </a:p>
          <a:p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Юмаева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Ингира</a:t>
            </a:r>
            <a:r>
              <a:rPr lang="ru-RU" sz="3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Кашафовна</a:t>
            </a:r>
            <a:endParaRPr lang="ru-RU" sz="36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Пойковский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Нефтеюганский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</a:t>
            </a:r>
          </a:p>
          <a:p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Ханты-Мансийский АО - Югра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8396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743" y="286603"/>
            <a:ext cx="10309114" cy="477672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4617B"/>
                </a:solidFill>
                <a:latin typeface="Arial Black" pitchFamily="34" charset="0"/>
              </a:rPr>
              <a:t>Проблемы </a:t>
            </a:r>
            <a:r>
              <a:rPr lang="ru-RU" sz="3200" dirty="0" smtClean="0">
                <a:solidFill>
                  <a:srgbClr val="04617B"/>
                </a:solidFill>
                <a:latin typeface="Arial Black" pitchFamily="34" charset="0"/>
              </a:rPr>
              <a:t>здоровья детей и </a:t>
            </a:r>
            <a:r>
              <a:rPr lang="ru-RU" sz="3200" dirty="0">
                <a:solidFill>
                  <a:srgbClr val="04617B"/>
                </a:solidFill>
                <a:latin typeface="Arial Black" pitchFamily="34" charset="0"/>
              </a:rPr>
              <a:t>пути решения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5071" y="1098645"/>
            <a:ext cx="10677604" cy="5493223"/>
          </a:xfrm>
        </p:spPr>
        <p:txBody>
          <a:bodyPr>
            <a:normAutofit fontScale="77500" lnSpcReduction="20000"/>
          </a:bodyPr>
          <a:lstStyle/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>
                <a:solidFill>
                  <a:schemeClr val="tx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90 % детей в России имеют отклонения в здоровье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30-35% первоклассников с хроническими заболеваниями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К </a:t>
            </a:r>
            <a:r>
              <a:rPr lang="ru-RU" sz="3200" dirty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5 -6 </a:t>
            </a:r>
            <a:r>
              <a:rPr lang="ru-RU" sz="3200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классу - </a:t>
            </a:r>
            <a:r>
              <a:rPr lang="ru-RU" sz="3200" u="sng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нарушения </a:t>
            </a:r>
            <a:r>
              <a:rPr lang="ru-RU" sz="3200" u="sng" dirty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в </a:t>
            </a:r>
            <a:r>
              <a:rPr lang="ru-RU" sz="3200" u="sng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здоровье детей увеличиваются</a:t>
            </a:r>
            <a:r>
              <a:rPr lang="ru-RU" sz="3200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:</a:t>
            </a:r>
            <a:endParaRPr lang="ru-RU" sz="3200" dirty="0">
              <a:solidFill>
                <a:prstClr val="black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в 5 раз зрения и осанки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в 4 раза психического здоровья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в 3 раза заболевания ЖКТ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Дети-инвалиды в ХМАО-Югра за 2017 год -6059 </a:t>
            </a:r>
            <a:endParaRPr lang="ru-RU" sz="3200" dirty="0" smtClean="0">
              <a:solidFill>
                <a:prstClr val="black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К 2019 году стало -</a:t>
            </a:r>
            <a:r>
              <a:rPr lang="ru-RU" sz="3200" dirty="0">
                <a:solidFill>
                  <a:schemeClr val="tx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6 548 </a:t>
            </a:r>
            <a:r>
              <a:rPr lang="ru-RU" sz="3200" dirty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человек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Общая мощность центров заявленных на коррекцию и социализацию детей с ОВЗ </a:t>
            </a:r>
            <a:r>
              <a:rPr lang="ru-RU" sz="3200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охватывает  </a:t>
            </a:r>
            <a:r>
              <a:rPr lang="ru-RU" sz="3200" dirty="0">
                <a:solidFill>
                  <a:schemeClr val="tx1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30 %</a:t>
            </a:r>
            <a:r>
              <a:rPr lang="ru-RU" sz="3200" dirty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от общего числа нуждающихся. В том числе из-за дефицита профессионального кадрового ресурса</a:t>
            </a:r>
            <a:r>
              <a:rPr lang="ru-RU" sz="3200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.</a:t>
            </a:r>
          </a:p>
          <a:p>
            <a:pPr marL="274320" lvl="0" indent="-274320" algn="just" defTabSz="914400"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ru-RU" sz="3200" dirty="0" smtClean="0">
                <a:solidFill>
                  <a:prstClr val="black"/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Решение - инклюзивные занятия, в небольших населенных пунктах, являются оптимальным решением адаптации и  социализации детей с инвалидностью и ОВЗ в общество здоровых детей, особенно в сфере физической культуры и спорта.</a:t>
            </a:r>
            <a:endParaRPr lang="ru-RU" sz="3200" dirty="0">
              <a:solidFill>
                <a:prstClr val="black"/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  <a:p>
            <a:pPr algn="just"/>
            <a:endParaRPr lang="ru-RU" dirty="0"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7606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0761" y="259308"/>
            <a:ext cx="11113358" cy="8325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Острота социальной проблемы, способ ее решения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данного проекта и новизна подхода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26" y="1146412"/>
            <a:ext cx="9872386" cy="5609230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1. Социализация  и улучшение качества жизни детей и подростков с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ОВЗ </a:t>
            </a:r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через привлечение к систематическим занятиям адаптивной физической культурой и спортом путем инклюзивных занятий со здоровыми детьми.</a:t>
            </a:r>
          </a:p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2. Создать условия и особую атмосферу доброжелательности для занятий, создать условия для физического развития.</a:t>
            </a:r>
          </a:p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3. Формировать у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детей способность к двигательной активности.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4. Воспитывать у детей и подростков потребность в здоровом и безопасном образе жизни.</a:t>
            </a:r>
          </a:p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5. Побуждать детей и подростков к занятиям физической культурой, в том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числе, каратэ или йога.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6. Развивать и закаливать занимающихся детей, с помощью регулярных тренировочных занятий по </a:t>
            </a:r>
            <a:r>
              <a:rPr lang="ru-RU" sz="2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каратэ или йога.</a:t>
            </a:r>
            <a:endParaRPr lang="ru-RU" sz="2200" dirty="0">
              <a:solidFill>
                <a:schemeClr val="tx1">
                  <a:lumMod val="95000"/>
                  <a:lumOff val="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r>
              <a:rPr lang="ru-RU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7. Обучить детей преодолевать трудности (ситуация преодоления страха, волнения, неприятных ощущений и т.д.).</a:t>
            </a:r>
          </a:p>
        </p:txBody>
      </p:sp>
    </p:spTree>
    <p:extLst>
      <p:ext uri="{BB962C8B-B14F-4D97-AF65-F5344CB8AC3E}">
        <p14:creationId xmlns:p14="http://schemas.microsoft.com/office/powerpoint/2010/main" val="3832090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3632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1675" y="1733266"/>
            <a:ext cx="9162702" cy="409432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36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Создание современного востребованного социального проекта для детей, в том числе с ограниченными возможностями здоровья, их социализация, адаптивный спорт </a:t>
            </a:r>
            <a:r>
              <a:rPr lang="ru-RU" sz="3600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и интеграция </a:t>
            </a:r>
            <a:r>
              <a:rPr lang="ru-RU" sz="36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деятельности с инклюзивным подходом</a:t>
            </a:r>
            <a:r>
              <a:rPr lang="ru-RU" sz="3600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ru-RU" sz="3600" dirty="0" smtClean="0">
              <a:latin typeface="Yu Gothic UI Semilight" panose="020B0400000000000000" pitchFamily="34" charset="-128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  <a:p>
            <a:pPr algn="just"/>
            <a:r>
              <a:rPr lang="ru-RU" sz="3600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Основные средства реализации проекта – сертификаты ПФДО.</a:t>
            </a:r>
            <a:endParaRPr lang="ru-RU" sz="3600" dirty="0">
              <a:latin typeface="Yu Gothic UI Semilight" panose="020B0400000000000000" pitchFamily="34" charset="-128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14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107" y="241111"/>
            <a:ext cx="8596668" cy="13208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проекта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998236"/>
            <a:ext cx="8596668" cy="5564777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Проект спортивная студия «Ника», предназначен для занятий детей здоровых, с инвалидностью и ограниченными возможностями здоровья (ОВЗ), </a:t>
            </a:r>
          </a:p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относится к физкультурно-спортивной направленности, </a:t>
            </a:r>
          </a:p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адаптирован для особых детей и подростков и направлен на укрепление здоровья, формирование культуры здорового и безопасного образа жизни, а также предотвращения барьеров в общении и физической культуре между здоровыми детьми и детей с ОВЗ.  </a:t>
            </a:r>
          </a:p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Программа данного проекта, адаптирована к обучающимся со следующими нарушениями: аутизм, детский церебральный паралич (ДЦП), нарушение слуха, синдром дефицита внимания с </a:t>
            </a:r>
            <a:r>
              <a:rPr lang="ru-RU" sz="2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гиперактивностью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 (СДВГ) и без, нарушения речи, нарушения опорно-двигательного аппарата. </a:t>
            </a:r>
          </a:p>
          <a:p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Для здоровых детей, физическая нагрузка увеличена, в соответствии их возраста и физиологических показателей.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Yu Gothic UI Semilight" panose="020B0400000000000000" pitchFamily="34" charset="-128"/>
              <a:ea typeface="Yu Gothic UI Semilight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27295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6516" y="418532"/>
            <a:ext cx="8596668" cy="74152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Опыт работы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3686" y="1487606"/>
            <a:ext cx="8596668" cy="4703881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Тренер - преподаватель по каратэ среди детей – более 20 лет</a:t>
            </a:r>
          </a:p>
          <a:p>
            <a:r>
              <a:rPr lang="ru-RU" sz="24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Инструктор-методист по АФК в реабилитационном центре для детей и подростков  с инвалидностью.</a:t>
            </a:r>
          </a:p>
          <a:p>
            <a:r>
              <a:rPr lang="ru-RU" sz="24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Тренер по АФК, начальник отдела АФК</a:t>
            </a:r>
          </a:p>
          <a:p>
            <a:r>
              <a:rPr lang="ru-RU" sz="24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Индивидуальный предприниматель, в сфере физической культуры.</a:t>
            </a:r>
          </a:p>
          <a:p>
            <a:r>
              <a:rPr lang="ru-RU" sz="24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С 30 марта 2019 года реализация проекта «Секция каратэ </a:t>
            </a:r>
            <a:r>
              <a:rPr lang="ru-RU" sz="2400" b="1" dirty="0" err="1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родитель+ребенок</a:t>
            </a:r>
            <a:r>
              <a:rPr lang="ru-RU" sz="24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»</a:t>
            </a:r>
          </a:p>
          <a:p>
            <a:r>
              <a:rPr lang="ru-RU" sz="24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С 1 сентября 2019 года реализация проекта «Инклюзивное каратэ» по сертификатам ПФДО</a:t>
            </a:r>
          </a:p>
        </p:txBody>
      </p:sp>
    </p:spTree>
    <p:extLst>
      <p:ext uri="{BB962C8B-B14F-4D97-AF65-F5344CB8AC3E}">
        <p14:creationId xmlns:p14="http://schemas.microsoft.com/office/powerpoint/2010/main" val="3459943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Инновационная составляющая и стадия готовности проекта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Проект действующий и полностью инновационный. </a:t>
            </a:r>
          </a:p>
          <a:p>
            <a:r>
              <a:rPr lang="ru-RU" sz="28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Интеграция деятельности с инклюзивным подходом.</a:t>
            </a:r>
          </a:p>
          <a:p>
            <a:r>
              <a:rPr lang="ru-RU" sz="28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Проект реализуется по сертификатам ПФДО, что позволяет также детям из многодетных малоимущих семей, посещать данные занятия.</a:t>
            </a:r>
          </a:p>
        </p:txBody>
      </p:sp>
    </p:spTree>
    <p:extLst>
      <p:ext uri="{BB962C8B-B14F-4D97-AF65-F5344CB8AC3E}">
        <p14:creationId xmlns:p14="http://schemas.microsoft.com/office/powerpoint/2010/main" val="1580232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Услуги и ее конкурентные преимущества</a:t>
            </a:r>
            <a:endParaRPr lang="ru-RU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2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Услуги по </a:t>
            </a:r>
            <a:r>
              <a:rPr lang="ru-RU" sz="3200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каратэ и йога для </a:t>
            </a:r>
            <a:r>
              <a:rPr lang="ru-RU" sz="32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детей, физкультурно-спортивной направленности, в том числе адаптированы для детей инвалидов и ОВЗ.</a:t>
            </a:r>
          </a:p>
          <a:p>
            <a:r>
              <a:rPr lang="ru-RU" sz="32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Градация возрастных возможностей  занимающихся, максимальная от </a:t>
            </a:r>
            <a:r>
              <a:rPr lang="ru-RU" sz="3200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5 </a:t>
            </a:r>
            <a:r>
              <a:rPr lang="ru-RU" sz="32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до </a:t>
            </a:r>
            <a:r>
              <a:rPr lang="ru-RU" sz="3200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17 </a:t>
            </a:r>
            <a:r>
              <a:rPr lang="ru-RU" sz="32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лет, </a:t>
            </a:r>
          </a:p>
          <a:p>
            <a:r>
              <a:rPr lang="ru-RU" sz="32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Оплата услуг </a:t>
            </a:r>
            <a:r>
              <a:rPr lang="ru-RU" sz="3200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по </a:t>
            </a:r>
            <a:r>
              <a:rPr lang="ru-RU" sz="32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сертификатам ПФДО.</a:t>
            </a:r>
          </a:p>
        </p:txBody>
      </p:sp>
    </p:spTree>
    <p:extLst>
      <p:ext uri="{BB962C8B-B14F-4D97-AF65-F5344CB8AC3E}">
        <p14:creationId xmlns:p14="http://schemas.microsoft.com/office/powerpoint/2010/main" val="987672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Бюджет проекта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6517" y="1951630"/>
            <a:ext cx="8180063" cy="5029200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Собственные средства, в </a:t>
            </a:r>
            <a:r>
              <a:rPr lang="ru-RU" sz="3600" dirty="0" err="1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т.ч</a:t>
            </a:r>
            <a:r>
              <a:rPr lang="ru-RU" sz="36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. и реинвестированные по итогам </a:t>
            </a:r>
            <a:r>
              <a:rPr lang="ru-RU" sz="3600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предыдущего 2019  </a:t>
            </a:r>
            <a:r>
              <a:rPr lang="ru-RU" sz="36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календарного </a:t>
            </a:r>
            <a:r>
              <a:rPr lang="ru-RU" sz="3600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года – 300000 тыс</a:t>
            </a:r>
            <a:r>
              <a:rPr lang="ru-RU" sz="3600" dirty="0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. </a:t>
            </a:r>
            <a:r>
              <a:rPr lang="ru-RU" sz="3600" dirty="0" err="1">
                <a:latin typeface="Yu Gothic UI Semilight" panose="020B0400000000000000" pitchFamily="34" charset="-128"/>
                <a:ea typeface="Yu Gothic UI Semilight" panose="020B0400000000000000" pitchFamily="34" charset="-128"/>
                <a:cs typeface="Times New Roman" panose="02020603050405020304" pitchFamily="18" charset="0"/>
              </a:rPr>
              <a:t>руб</a:t>
            </a:r>
            <a:endParaRPr lang="ru-RU" sz="3600" dirty="0">
              <a:latin typeface="Yu Gothic UI Semilight" panose="020B0400000000000000" pitchFamily="34" charset="-128"/>
              <a:ea typeface="Yu Gothic UI Semilight" panose="020B0400000000000000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590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095" y="350293"/>
            <a:ext cx="8596668" cy="1069075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Рада - ребенок с диагнозом ДЦП, через 1,5 месяца занятий села шпагат</a:t>
            </a: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536" y="1547957"/>
            <a:ext cx="6018662" cy="4893786"/>
          </a:xfrm>
        </p:spPr>
      </p:pic>
    </p:spTree>
    <p:extLst>
      <p:ext uri="{BB962C8B-B14F-4D97-AF65-F5344CB8AC3E}">
        <p14:creationId xmlns:p14="http://schemas.microsoft.com/office/powerpoint/2010/main" val="3457965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80" y="171718"/>
            <a:ext cx="8596668" cy="61389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Спасибо за отзывы родителям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856" y="1281448"/>
            <a:ext cx="8603087" cy="5415566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56" y="721216"/>
            <a:ext cx="8603087" cy="6128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412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82639" y="150125"/>
            <a:ext cx="11237162" cy="104318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Победители и призеры соревнований </a:t>
            </a:r>
            <a:b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по смешанным единоборствам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86" y="1153236"/>
            <a:ext cx="7929350" cy="5527344"/>
          </a:xfrm>
        </p:spPr>
      </p:pic>
    </p:spTree>
    <p:extLst>
      <p:ext uri="{BB962C8B-B14F-4D97-AF65-F5344CB8AC3E}">
        <p14:creationId xmlns:p14="http://schemas.microsoft.com/office/powerpoint/2010/main" val="2434516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3685" y="436728"/>
            <a:ext cx="11018797" cy="1310185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Ребята из старших групп, провели новогодний утренник для малышей в 2019 г.</a:t>
            </a:r>
            <a:endParaRPr lang="ru-RU" sz="28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54" y="1947791"/>
            <a:ext cx="4585647" cy="4173701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976" y="1918600"/>
            <a:ext cx="5104266" cy="423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29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09093"/>
            <a:ext cx="8596668" cy="579549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Отзывы новогодних мероприятий 2019 г.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12"/>
          <a:stretch/>
        </p:blipFill>
        <p:spPr>
          <a:xfrm>
            <a:off x="1050879" y="1269241"/>
            <a:ext cx="9157648" cy="5145205"/>
          </a:xfrm>
        </p:spPr>
      </p:pic>
    </p:spTree>
    <p:extLst>
      <p:ext uri="{BB962C8B-B14F-4D97-AF65-F5344CB8AC3E}">
        <p14:creationId xmlns:p14="http://schemas.microsoft.com/office/powerpoint/2010/main" val="3555277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221" y="232012"/>
            <a:ext cx="11073388" cy="167109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Закрытие сезона 2022-2023г.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Лазертаг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 и пикник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84" y="848052"/>
            <a:ext cx="9062113" cy="5668753"/>
          </a:xfrm>
        </p:spPr>
      </p:pic>
    </p:spTree>
    <p:extLst>
      <p:ext uri="{BB962C8B-B14F-4D97-AF65-F5344CB8AC3E}">
        <p14:creationId xmlns:p14="http://schemas.microsoft.com/office/powerpoint/2010/main" val="4239265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277" y="122831"/>
            <a:ext cx="11182570" cy="573206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Аттестация на пояса по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каратэ 19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декабря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2022г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198"/>
          <a:stretch/>
        </p:blipFill>
        <p:spPr bwMode="auto">
          <a:xfrm>
            <a:off x="232013" y="1818097"/>
            <a:ext cx="5145206" cy="3515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6" b="8718"/>
          <a:stretch/>
        </p:blipFill>
        <p:spPr bwMode="auto">
          <a:xfrm>
            <a:off x="5559353" y="1146412"/>
            <a:ext cx="6109483" cy="4858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621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188" y="313900"/>
            <a:ext cx="10284453" cy="214134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54" y="141668"/>
            <a:ext cx="11688289" cy="65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97415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8698" y="390659"/>
            <a:ext cx="8596668" cy="3305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Интервью для ТВ Югра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52" y="1323464"/>
            <a:ext cx="3891023" cy="4747866"/>
          </a:xfrm>
        </p:spPr>
      </p:pic>
    </p:spTree>
    <p:extLst>
      <p:ext uri="{BB962C8B-B14F-4D97-AF65-F5344CB8AC3E}">
        <p14:creationId xmlns:p14="http://schemas.microsoft.com/office/powerpoint/2010/main" val="3030234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8958" y="403538"/>
            <a:ext cx="3066384" cy="665408"/>
          </a:xfrm>
        </p:spPr>
        <p:txBody>
          <a:bodyPr>
            <a:noAutofit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771" y="167425"/>
            <a:ext cx="5597763" cy="6690575"/>
          </a:xfrm>
        </p:spPr>
      </p:pic>
    </p:spTree>
    <p:extLst>
      <p:ext uri="{BB962C8B-B14F-4D97-AF65-F5344CB8AC3E}">
        <p14:creationId xmlns:p14="http://schemas.microsoft.com/office/powerpoint/2010/main" val="975953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Участие в Кроссе наций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105" y="1262130"/>
            <a:ext cx="4940940" cy="5422005"/>
          </a:xfrm>
        </p:spPr>
      </p:pic>
    </p:spTree>
    <p:extLst>
      <p:ext uri="{BB962C8B-B14F-4D97-AF65-F5344CB8AC3E}">
        <p14:creationId xmlns:p14="http://schemas.microsoft.com/office/powerpoint/2010/main" val="2428711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Турнир Великой Победы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163778"/>
            <a:ext cx="8596312" cy="3875056"/>
          </a:xfrm>
        </p:spPr>
      </p:pic>
    </p:spTree>
    <p:extLst>
      <p:ext uri="{BB962C8B-B14F-4D97-AF65-F5344CB8AC3E}">
        <p14:creationId xmlns:p14="http://schemas.microsoft.com/office/powerpoint/2010/main" val="4245146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Турнир Великой Победы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88" y="2160588"/>
            <a:ext cx="8062174" cy="4484911"/>
          </a:xfrm>
        </p:spPr>
      </p:pic>
    </p:spTree>
    <p:extLst>
      <p:ext uri="{BB962C8B-B14F-4D97-AF65-F5344CB8AC3E}">
        <p14:creationId xmlns:p14="http://schemas.microsoft.com/office/powerpoint/2010/main" val="9185761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Соревнование в </a:t>
            </a:r>
            <a:r>
              <a:rPr lang="ru-RU" dirty="0" err="1" smtClean="0"/>
              <a:t>Пыть-Яхе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87" y="2109072"/>
            <a:ext cx="2911077" cy="3725058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079" y="1960271"/>
            <a:ext cx="3606085" cy="467503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872" y="2194775"/>
            <a:ext cx="4206025" cy="420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35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Москва, 100-летие </a:t>
            </a:r>
            <a:r>
              <a:rPr lang="ru-RU" dirty="0" err="1" smtClean="0"/>
              <a:t>Минспорта</a:t>
            </a:r>
            <a:r>
              <a:rPr lang="ru-RU" dirty="0" smtClean="0"/>
              <a:t> России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394" y="2160588"/>
            <a:ext cx="5175249" cy="3881437"/>
          </a:xfrm>
        </p:spPr>
      </p:pic>
    </p:spTree>
    <p:extLst>
      <p:ext uri="{BB962C8B-B14F-4D97-AF65-F5344CB8AC3E}">
        <p14:creationId xmlns:p14="http://schemas.microsoft.com/office/powerpoint/2010/main" val="1401866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677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Аттестация на пояс каратэ и призы от Деда Мороза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479" y="1323461"/>
            <a:ext cx="4691397" cy="388143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549" y="2296908"/>
            <a:ext cx="3190474" cy="42539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876" y="2665925"/>
            <a:ext cx="2984679" cy="397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1875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день физкультурника – каратисты делают йогу на природе август 2025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77" y="2147141"/>
            <a:ext cx="1793143" cy="3881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753" y="2673391"/>
            <a:ext cx="6196199" cy="3485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9697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18 мая 2025 г. Благотворительный турнир по каратэ </a:t>
            </a:r>
            <a:br>
              <a:rPr lang="ru-RU" sz="2000" dirty="0" smtClean="0"/>
            </a:br>
            <a:r>
              <a:rPr lang="ru-RU" sz="2000" dirty="0" smtClean="0"/>
              <a:t>«Любящее сердце «</a:t>
            </a:r>
            <a:r>
              <a:rPr lang="ru-RU" sz="2000" dirty="0" err="1" smtClean="0"/>
              <a:t>Тяньши</a:t>
            </a:r>
            <a:r>
              <a:rPr lang="ru-RU" sz="2000" dirty="0" smtClean="0"/>
              <a:t>»</a:t>
            </a:r>
            <a:endParaRPr lang="ru-RU" sz="2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30" y="1292318"/>
            <a:ext cx="358140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04" y="4881002"/>
            <a:ext cx="3495675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152" y="3202081"/>
            <a:ext cx="35052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396" y="863413"/>
            <a:ext cx="2297911" cy="2229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92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327546"/>
            <a:ext cx="8596668" cy="160285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реализации проекта  за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5 календарных лет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661" y="1501255"/>
            <a:ext cx="11000094" cy="5145206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1. За </a:t>
            </a:r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период  2019-2025г.г., оказано </a:t>
            </a:r>
            <a:r>
              <a:rPr lang="ru-RU" sz="2000" b="1" dirty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более </a:t>
            </a:r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50000 услуг </a:t>
            </a:r>
            <a:r>
              <a:rPr lang="ru-RU" sz="2000" b="1" dirty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для </a:t>
            </a:r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детей.</a:t>
            </a:r>
          </a:p>
          <a:p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2</a:t>
            </a:r>
            <a:r>
              <a:rPr lang="ru-RU" sz="2000" b="1" dirty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.  Организованы 5</a:t>
            </a:r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 групп </a:t>
            </a:r>
            <a:r>
              <a:rPr lang="ru-RU" sz="2000" b="1" dirty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занимающихся по </a:t>
            </a:r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15 </a:t>
            </a:r>
            <a:r>
              <a:rPr lang="ru-RU" sz="2000" b="1" dirty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человек.</a:t>
            </a:r>
          </a:p>
          <a:p>
            <a:r>
              <a:rPr lang="ru-RU" sz="2000" b="1" dirty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3. Общее количество занимающихся во всех </a:t>
            </a:r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группах 82человек, более 95 %, занимающихся детей и подростков, улучшили общую физическую подготовку, стали психологически и эмоционально наиболее устойчивее к проявлениям стресса, более выносливыми, сильными и улучшили общее состояние здоровья.</a:t>
            </a:r>
          </a:p>
          <a:p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4. За </a:t>
            </a:r>
            <a:r>
              <a:rPr lang="ru-RU" sz="2000" b="1" dirty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последние </a:t>
            </a:r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5 лет, в рамках Студии и за ее пределами, для всех занимающихся проведены мероприятия – соревнования, показательные выступления,  Новогодние утренники, аттестации на пояса по каратэ.</a:t>
            </a:r>
          </a:p>
          <a:p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5. Победитель  во Всероссийском конкурсе  «Лучший социальный проект в сфере ЗОЖ и </a:t>
            </a:r>
            <a:r>
              <a:rPr lang="ru-RU" sz="2000" b="1" dirty="0" err="1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ФКиС</a:t>
            </a:r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» в 2021 г.</a:t>
            </a:r>
          </a:p>
          <a:p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6. Снят документальный фильм «Секунда», героями которого стали 7 </a:t>
            </a:r>
            <a:r>
              <a:rPr lang="ru-RU" sz="2000" b="1" dirty="0" err="1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югорских</a:t>
            </a:r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 предпринимателей, в том числе с участием руководителя проекта, 2022 г.</a:t>
            </a:r>
          </a:p>
          <a:p>
            <a:r>
              <a:rPr lang="ru-RU" sz="2000" b="1" dirty="0" smtClean="0">
                <a:latin typeface="Yu Gothic UI Semilight" panose="020B0400000000000000" pitchFamily="34" charset="-128"/>
                <a:ea typeface="Yu Gothic UI Semilight" panose="020B0400000000000000" pitchFamily="34" charset="-128"/>
              </a:rPr>
              <a:t>7. Получатель гранта социальных предпринимателей в 2023 г</a:t>
            </a:r>
            <a:endParaRPr lang="ru-RU" sz="20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089476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Другая 6">
      <a:dk1>
        <a:srgbClr val="000000"/>
      </a:dk1>
      <a:lt1>
        <a:srgbClr val="F2F2F2"/>
      </a:lt1>
      <a:dk2>
        <a:srgbClr val="2C3C43"/>
      </a:dk2>
      <a:lt2>
        <a:srgbClr val="EBEBEB"/>
      </a:lt2>
      <a:accent1>
        <a:srgbClr val="409A96"/>
      </a:accent1>
      <a:accent2>
        <a:srgbClr val="357F7B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1877</TotalTime>
  <Words>888</Words>
  <Application>Microsoft Office PowerPoint</Application>
  <PresentationFormat>Произвольный</PresentationFormat>
  <Paragraphs>76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Аспект</vt:lpstr>
      <vt:lpstr>Детская спортивная студия каратэ «Ника»</vt:lpstr>
      <vt:lpstr>Проблемы здоровья детей и пути решения</vt:lpstr>
      <vt:lpstr>Острота социальной проблемы, способ ее решения  с помощью данного проекта и новизна подхода</vt:lpstr>
      <vt:lpstr>Цель проекта</vt:lpstr>
      <vt:lpstr>Описание проекта</vt:lpstr>
      <vt:lpstr>Опыт работы</vt:lpstr>
      <vt:lpstr>Инновационная составляющая и стадия готовности проекта</vt:lpstr>
      <vt:lpstr>Услуги и ее конкурентные преимущества</vt:lpstr>
      <vt:lpstr>Бюджет проекта</vt:lpstr>
      <vt:lpstr>Рада - ребенок с диагнозом ДЦП, через 1,5 месяца занятий села шпагат</vt:lpstr>
      <vt:lpstr>Спасибо за отзывы родителям</vt:lpstr>
      <vt:lpstr>Победители и призеры соревнований  по смешанным единоборствам</vt:lpstr>
      <vt:lpstr>Ребята из старших групп, провели новогодний утренник для малышей в 2019 г.</vt:lpstr>
      <vt:lpstr>Отзывы новогодних мероприятий 2019 г.</vt:lpstr>
      <vt:lpstr>Закрытие сезона 2022-2023г. Лазертаг и пикник</vt:lpstr>
      <vt:lpstr>Аттестация на пояса по каратэ 19 декабря 2022г.</vt:lpstr>
      <vt:lpstr>Презентация PowerPoint</vt:lpstr>
      <vt:lpstr>               Интервью для ТВ Югра</vt:lpstr>
      <vt:lpstr>Презентация PowerPoint</vt:lpstr>
      <vt:lpstr>Участие в Кроссе наций</vt:lpstr>
      <vt:lpstr>Турнир Великой Победы</vt:lpstr>
      <vt:lpstr>Турнир Великой Победы</vt:lpstr>
      <vt:lpstr>Соревнование в Пыть-Яхе</vt:lpstr>
      <vt:lpstr>Москва, 100-летие Минспорта России</vt:lpstr>
      <vt:lpstr>Аттестация на пояс каратэ и призы от Деда Мороза</vt:lpstr>
      <vt:lpstr>В день физкультурника – каратисты делают йогу на природе август 2025</vt:lpstr>
      <vt:lpstr>18 мая 2025 г. Благотворительный турнир по каратэ  «Любящее сердце «Тяньши»</vt:lpstr>
      <vt:lpstr>Показатели эффективности реализации проекта  за последние 5 календарных лет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 КАРАТЭ «НИКА»</dc:title>
  <dc:creator>Пользователь Windows</dc:creator>
  <cp:lastModifiedBy>Ingira</cp:lastModifiedBy>
  <cp:revision>74</cp:revision>
  <dcterms:created xsi:type="dcterms:W3CDTF">2019-09-27T06:32:26Z</dcterms:created>
  <dcterms:modified xsi:type="dcterms:W3CDTF">2026-08-21T07:41:01Z</dcterms:modified>
</cp:coreProperties>
</file>