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58" r:id="rId4"/>
    <p:sldId id="256" r:id="rId5"/>
    <p:sldId id="276" r:id="rId6"/>
    <p:sldId id="259" r:id="rId7"/>
    <p:sldId id="277" r:id="rId8"/>
    <p:sldId id="278" r:id="rId9"/>
    <p:sldId id="263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F9B9"/>
    <a:srgbClr val="3333FF"/>
    <a:srgbClr val="FFCCCC"/>
    <a:srgbClr val="33CCCC"/>
    <a:srgbClr val="00FF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F9B0-2809-417E-8B0F-3871637C3A4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1C77-232C-4838-8D40-3A4453746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F9B0-2809-417E-8B0F-3871637C3A4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1C77-232C-4838-8D40-3A4453746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F9B0-2809-417E-8B0F-3871637C3A4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1C77-232C-4838-8D40-3A4453746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F9B0-2809-417E-8B0F-3871637C3A4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1C77-232C-4838-8D40-3A4453746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F9B0-2809-417E-8B0F-3871637C3A4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1C77-232C-4838-8D40-3A4453746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F9B0-2809-417E-8B0F-3871637C3A4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1C77-232C-4838-8D40-3A4453746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F9B0-2809-417E-8B0F-3871637C3A4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1C77-232C-4838-8D40-3A4453746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F9B0-2809-417E-8B0F-3871637C3A4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1C77-232C-4838-8D40-3A4453746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F9B0-2809-417E-8B0F-3871637C3A4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1C77-232C-4838-8D40-3A4453746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F9B0-2809-417E-8B0F-3871637C3A4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1C77-232C-4838-8D40-3A4453746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F9B0-2809-417E-8B0F-3871637C3A4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1C77-232C-4838-8D40-3A4453746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9F9B0-2809-417E-8B0F-3871637C3A4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1C77-232C-4838-8D40-3A4453746EF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12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0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580" y="1124585"/>
            <a:ext cx="7736840" cy="25196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 зона </a:t>
            </a:r>
            <a:endParaRPr lang="ru-RU" sz="60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«Энергия ГТО»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gto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51685" y="3501390"/>
            <a:ext cx="5137785" cy="2882900"/>
          </a:xfrm>
          <a:prstGeom prst="round2DiagRect">
            <a:avLst/>
          </a:prstGeom>
          <a:ln w="38100">
            <a:solidFill>
              <a:srgbClr val="0070C0"/>
            </a:solidFill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05" y="293370"/>
            <a:ext cx="8783955" cy="7321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alt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сельского поселения Унъюган</a:t>
            </a:r>
            <a:endParaRPr lang="ru-RU" altLang="ru-RU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герб Унъюга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" y="116840"/>
            <a:ext cx="870585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0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5630" y="1124585"/>
            <a:ext cx="8199755" cy="19132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неудовлетворительном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Волейбольная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зарастает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травой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вблизи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представляется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gold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65" y="116600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595" y="360680"/>
            <a:ext cx="7613650" cy="635635"/>
          </a:xfrm>
          <a:prstGeom prst="rect">
            <a:avLst/>
          </a:prstGeom>
        </p:spPr>
        <p:txBody>
          <a:bodyPr wrap="square">
            <a:noAutofit/>
          </a:bodyPr>
          <a:p>
            <a:pPr algn="just"/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в настоящее время</a:t>
            </a:r>
            <a:endParaRPr lang="ru-RU" sz="3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3" descr="C:\Рабочая\Видео\1.JPG1"/>
          <p:cNvPicPr>
            <a:picLocks noChangeAspect="1"/>
          </p:cNvPicPr>
          <p:nvPr/>
        </p:nvPicPr>
        <p:blipFill>
          <a:blip r:embed="rId3">
            <a:lum contrast="20000"/>
          </a:blip>
          <a:srcRect t="8137" b="8137"/>
          <a:stretch>
            <a:fillRect/>
          </a:stretch>
        </p:blipFill>
        <p:spPr>
          <a:xfrm>
            <a:off x="899795" y="3161665"/>
            <a:ext cx="7480300" cy="3522980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0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750" y="1124585"/>
            <a:ext cx="8258810" cy="5469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ГТО</a:t>
            </a:r>
            <a:r>
              <a:rPr lang="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популяризацию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465" y="261285"/>
            <a:ext cx="3530861" cy="706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gold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760" y="116600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C:\Рабочая\Видео\3.jpeg3"/>
          <p:cNvPicPr>
            <a:picLocks noChangeAspect="1"/>
          </p:cNvPicPr>
          <p:nvPr/>
        </p:nvPicPr>
        <p:blipFill>
          <a:blip r:embed="rId3">
            <a:lum contrast="20000"/>
          </a:blip>
          <a:srcRect t="8175" b="8175"/>
          <a:stretch>
            <a:fillRect/>
          </a:stretch>
        </p:blipFill>
        <p:spPr>
          <a:xfrm>
            <a:off x="1331595" y="3644900"/>
            <a:ext cx="6454775" cy="3039745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0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3800" y="131445"/>
            <a:ext cx="4023360" cy="29978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спортивным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включающим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беговую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дорожку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турники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тренажеры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сдачи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ГТО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баскетбольная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волейбольная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r>
              <a:rPr lang="en-US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460" y="3859530"/>
            <a:ext cx="3287395" cy="2804795"/>
          </a:xfrm>
          <a:prstGeom prst="rect">
            <a:avLst/>
          </a:prstGeom>
        </p:spPr>
        <p:txBody>
          <a:bodyPr wrap="square">
            <a:noAutofit/>
          </a:bodyPr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включающее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укладку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установку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3" descr="C:\Рабочая\Видео\5.jpeg5"/>
          <p:cNvPicPr>
            <a:picLocks noChangeAspect="1"/>
          </p:cNvPicPr>
          <p:nvPr/>
        </p:nvPicPr>
        <p:blipFill>
          <a:blip r:embed="rId2">
            <a:lum contrast="20000"/>
          </a:blip>
          <a:srcRect t="8141" b="8141"/>
          <a:stretch>
            <a:fillRect/>
          </a:stretch>
        </p:blipFill>
        <p:spPr>
          <a:xfrm>
            <a:off x="3707765" y="3789680"/>
            <a:ext cx="5340985" cy="2874645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1" name="Рисунок 3" descr="C:\Рабочая\Видео\6.jpeg6"/>
          <p:cNvPicPr>
            <a:picLocks noChangeAspect="1"/>
          </p:cNvPicPr>
          <p:nvPr/>
        </p:nvPicPr>
        <p:blipFill>
          <a:blip r:embed="rId3">
            <a:lum contrast="20000"/>
          </a:blip>
          <a:srcRect t="8141" b="8141"/>
          <a:stretch>
            <a:fillRect/>
          </a:stretch>
        </p:blipFill>
        <p:spPr>
          <a:xfrm>
            <a:off x="461010" y="548640"/>
            <a:ext cx="4251325" cy="2893060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6" name="Рисунок 5" descr="gold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175" y="115965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0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840" y="226060"/>
            <a:ext cx="6990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тренажеров</a:t>
            </a:r>
            <a:endParaRPr lang="ru-RU" sz="4000" b="1" dirty="0" smtClean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gold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65" y="116600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3" descr="C:\Рабочая\Видео\9 (5).JPG9 (5)"/>
          <p:cNvPicPr>
            <a:picLocks noChangeAspect="1"/>
          </p:cNvPicPr>
          <p:nvPr/>
        </p:nvPicPr>
        <p:blipFill>
          <a:blip r:embed="rId3">
            <a:lum contrast="20000"/>
          </a:blip>
          <a:srcRect t="7468" b="7468"/>
          <a:stretch>
            <a:fillRect/>
          </a:stretch>
        </p:blipFill>
        <p:spPr>
          <a:xfrm>
            <a:off x="179705" y="1701165"/>
            <a:ext cx="3162300" cy="2152650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0" name="Рисунок 3" descr="C:\Рабочая\Видео\9 (4).JPG9 (4)"/>
          <p:cNvPicPr>
            <a:picLocks noChangeAspect="1"/>
          </p:cNvPicPr>
          <p:nvPr/>
        </p:nvPicPr>
        <p:blipFill>
          <a:blip r:embed="rId4">
            <a:lum contrast="20000"/>
          </a:blip>
          <a:srcRect t="7468" b="7468"/>
          <a:stretch>
            <a:fillRect/>
          </a:stretch>
        </p:blipFill>
        <p:spPr>
          <a:xfrm>
            <a:off x="5965825" y="1742440"/>
            <a:ext cx="3102610" cy="2111375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3" name="Рисунок 3" descr="C:\Рабочая\Видео\9 (2).JPG9 (2)"/>
          <p:cNvPicPr>
            <a:picLocks noChangeAspect="1"/>
          </p:cNvPicPr>
          <p:nvPr/>
        </p:nvPicPr>
        <p:blipFill>
          <a:blip r:embed="rId5">
            <a:lum contrast="20000"/>
          </a:blip>
          <a:srcRect t="7468" b="7468"/>
          <a:stretch>
            <a:fillRect/>
          </a:stretch>
        </p:blipFill>
        <p:spPr>
          <a:xfrm>
            <a:off x="180340" y="4508500"/>
            <a:ext cx="3128010" cy="2129155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4" name="Рисунок 3" descr="C:\Рабочая\Видео\9 (1).JPG9 (1)"/>
          <p:cNvPicPr>
            <a:picLocks noChangeAspect="1"/>
          </p:cNvPicPr>
          <p:nvPr/>
        </p:nvPicPr>
        <p:blipFill>
          <a:blip r:embed="rId6">
            <a:lum contrast="20000"/>
          </a:blip>
          <a:srcRect t="7468" b="7468"/>
          <a:stretch>
            <a:fillRect/>
          </a:stretch>
        </p:blipFill>
        <p:spPr>
          <a:xfrm>
            <a:off x="5965825" y="4543425"/>
            <a:ext cx="3077210" cy="2094230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2" name="Рисунок 3" descr="C:\Рабочая\Видео\9 (3).JPG9 (3)"/>
          <p:cNvPicPr>
            <a:picLocks noChangeAspect="1"/>
          </p:cNvPicPr>
          <p:nvPr/>
        </p:nvPicPr>
        <p:blipFill>
          <a:blip r:embed="rId7">
            <a:lum contrast="20000"/>
          </a:blip>
          <a:srcRect t="7468" b="7468"/>
          <a:stretch>
            <a:fillRect/>
          </a:stretch>
        </p:blipFill>
        <p:spPr>
          <a:xfrm>
            <a:off x="3132455" y="3573145"/>
            <a:ext cx="3133725" cy="2132965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3" name="Рисунок 3" descr="C:\Рабочая\Видео\9 (6).JPG9 (6)"/>
          <p:cNvPicPr>
            <a:picLocks noChangeAspect="1"/>
          </p:cNvPicPr>
          <p:nvPr/>
        </p:nvPicPr>
        <p:blipFill>
          <a:blip r:embed="rId8">
            <a:lum contrast="20000"/>
          </a:blip>
          <a:srcRect t="7468" b="7468"/>
          <a:stretch>
            <a:fillRect/>
          </a:stretch>
        </p:blipFill>
        <p:spPr>
          <a:xfrm>
            <a:off x="3204210" y="932815"/>
            <a:ext cx="3028950" cy="2061210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0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840" y="226060"/>
            <a:ext cx="6990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тренажеров</a:t>
            </a:r>
            <a:endParaRPr lang="ru-RU" sz="4000" b="1" dirty="0" smtClean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gold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65" y="116600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3" descr="C:\Рабочая\Видео\9 (7).JPG9 (7)"/>
          <p:cNvPicPr>
            <a:picLocks noChangeAspect="1"/>
          </p:cNvPicPr>
          <p:nvPr/>
        </p:nvPicPr>
        <p:blipFill>
          <a:blip r:embed="rId3">
            <a:lum contrast="20000"/>
          </a:blip>
          <a:srcRect t="7460" b="7460"/>
          <a:stretch>
            <a:fillRect/>
          </a:stretch>
        </p:blipFill>
        <p:spPr>
          <a:xfrm>
            <a:off x="179705" y="1701165"/>
            <a:ext cx="3162300" cy="2152650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0" name="Рисунок 3" descr="C:\Рабочая\Видео\9 (11).JPG9 (11)"/>
          <p:cNvPicPr>
            <a:picLocks noChangeAspect="1"/>
          </p:cNvPicPr>
          <p:nvPr/>
        </p:nvPicPr>
        <p:blipFill>
          <a:blip r:embed="rId4">
            <a:lum contrast="20000"/>
          </a:blip>
          <a:srcRect t="7470" b="7470"/>
          <a:stretch>
            <a:fillRect/>
          </a:stretch>
        </p:blipFill>
        <p:spPr>
          <a:xfrm>
            <a:off x="5965825" y="1742440"/>
            <a:ext cx="3102610" cy="2111375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3" name="Рисунок 3" descr="C:\Рабочая\Видео\9 (13).JPG9 (13)"/>
          <p:cNvPicPr>
            <a:picLocks noChangeAspect="1"/>
          </p:cNvPicPr>
          <p:nvPr/>
        </p:nvPicPr>
        <p:blipFill>
          <a:blip r:embed="rId5">
            <a:lum contrast="20000"/>
          </a:blip>
          <a:srcRect t="7460" b="7460"/>
          <a:stretch>
            <a:fillRect/>
          </a:stretch>
        </p:blipFill>
        <p:spPr>
          <a:xfrm>
            <a:off x="180340" y="4508500"/>
            <a:ext cx="3128010" cy="2129155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4" name="Рисунок 3" descr="C:\Рабочая\Видео\9 (12).JPG9 (12)"/>
          <p:cNvPicPr>
            <a:picLocks noChangeAspect="1"/>
          </p:cNvPicPr>
          <p:nvPr/>
        </p:nvPicPr>
        <p:blipFill>
          <a:blip r:embed="rId6">
            <a:lum contrast="20000"/>
          </a:blip>
          <a:srcRect t="7470" b="7470"/>
          <a:stretch>
            <a:fillRect/>
          </a:stretch>
        </p:blipFill>
        <p:spPr>
          <a:xfrm>
            <a:off x="5965825" y="4543425"/>
            <a:ext cx="3077210" cy="2094230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2" name="Рисунок 3" descr="C:\Рабочая\Видео\9 (9).JPG9 (9)"/>
          <p:cNvPicPr>
            <a:picLocks noChangeAspect="1"/>
          </p:cNvPicPr>
          <p:nvPr/>
        </p:nvPicPr>
        <p:blipFill>
          <a:blip r:embed="rId7">
            <a:lum contrast="20000"/>
          </a:blip>
          <a:srcRect t="7467" b="7467"/>
          <a:stretch>
            <a:fillRect/>
          </a:stretch>
        </p:blipFill>
        <p:spPr>
          <a:xfrm>
            <a:off x="3132455" y="3573145"/>
            <a:ext cx="3133725" cy="2132965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3" name="Рисунок 3" descr="C:\Рабочая\Видео\9 (8).JPG9 (8)"/>
          <p:cNvPicPr>
            <a:picLocks noChangeAspect="1"/>
          </p:cNvPicPr>
          <p:nvPr/>
        </p:nvPicPr>
        <p:blipFill>
          <a:blip r:embed="rId8">
            <a:lum contrast="20000"/>
          </a:blip>
          <a:srcRect t="7474" b="7474"/>
          <a:stretch>
            <a:fillRect/>
          </a:stretch>
        </p:blipFill>
        <p:spPr>
          <a:xfrm>
            <a:off x="3204210" y="932815"/>
            <a:ext cx="3028950" cy="2061210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0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840" y="226060"/>
            <a:ext cx="6990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тренажеров</a:t>
            </a:r>
            <a:endParaRPr lang="ru-RU" sz="4000" b="1" dirty="0" smtClean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gold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65" y="116600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3" descr="C:\Рабочая\Видео\9 (17).JPG9 (17)"/>
          <p:cNvPicPr>
            <a:picLocks noChangeAspect="1"/>
          </p:cNvPicPr>
          <p:nvPr/>
        </p:nvPicPr>
        <p:blipFill>
          <a:blip r:embed="rId3">
            <a:lum contrast="20000"/>
          </a:blip>
          <a:srcRect t="7460" b="7460"/>
          <a:stretch>
            <a:fillRect/>
          </a:stretch>
        </p:blipFill>
        <p:spPr>
          <a:xfrm>
            <a:off x="179705" y="1701165"/>
            <a:ext cx="3162300" cy="2152650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0" name="Рисунок 3" descr="C:\Рабочая\Видео\9 (18).JPG9 (18)"/>
          <p:cNvPicPr>
            <a:picLocks noChangeAspect="1"/>
          </p:cNvPicPr>
          <p:nvPr/>
        </p:nvPicPr>
        <p:blipFill>
          <a:blip r:embed="rId4">
            <a:lum contrast="20000"/>
          </a:blip>
          <a:srcRect t="7470" b="7470"/>
          <a:stretch>
            <a:fillRect/>
          </a:stretch>
        </p:blipFill>
        <p:spPr>
          <a:xfrm>
            <a:off x="5965825" y="1742440"/>
            <a:ext cx="3102610" cy="2111375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3" name="Рисунок 3" descr="C:\Рабочая\Видео\9 (16).JPG9 (16)"/>
          <p:cNvPicPr>
            <a:picLocks noChangeAspect="1"/>
          </p:cNvPicPr>
          <p:nvPr/>
        </p:nvPicPr>
        <p:blipFill>
          <a:blip r:embed="rId5">
            <a:lum contrast="20000"/>
          </a:blip>
          <a:srcRect t="7460" b="7460"/>
          <a:stretch>
            <a:fillRect/>
          </a:stretch>
        </p:blipFill>
        <p:spPr>
          <a:xfrm>
            <a:off x="180340" y="4508500"/>
            <a:ext cx="3128010" cy="2129155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4" name="Рисунок 3" descr="C:\Рабочая\Видео\9 (1).JPG9 (1)"/>
          <p:cNvPicPr>
            <a:picLocks noChangeAspect="1"/>
          </p:cNvPicPr>
          <p:nvPr/>
        </p:nvPicPr>
        <p:blipFill>
          <a:blip r:embed="rId6">
            <a:lum contrast="20000"/>
          </a:blip>
          <a:srcRect t="7468" b="7468"/>
          <a:stretch>
            <a:fillRect/>
          </a:stretch>
        </p:blipFill>
        <p:spPr>
          <a:xfrm>
            <a:off x="5965825" y="4543425"/>
            <a:ext cx="3077210" cy="2094230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12" name="Рисунок 3" descr="C:\Рабочая\Видео\9 (15).JPG9 (15)"/>
          <p:cNvPicPr>
            <a:picLocks noChangeAspect="1"/>
          </p:cNvPicPr>
          <p:nvPr/>
        </p:nvPicPr>
        <p:blipFill>
          <a:blip r:embed="rId7">
            <a:lum contrast="20000"/>
          </a:blip>
          <a:srcRect t="7467" b="7467"/>
          <a:stretch>
            <a:fillRect/>
          </a:stretch>
        </p:blipFill>
        <p:spPr>
          <a:xfrm>
            <a:off x="3132455" y="3573145"/>
            <a:ext cx="3133725" cy="2132965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  <p:pic>
        <p:nvPicPr>
          <p:cNvPr id="3" name="Рисунок 3" descr="C:\Рабочая\Видео\9 (14).JPG9 (14)"/>
          <p:cNvPicPr>
            <a:picLocks noChangeAspect="1"/>
          </p:cNvPicPr>
          <p:nvPr/>
        </p:nvPicPr>
        <p:blipFill>
          <a:blip r:embed="rId8">
            <a:lum contrast="20000"/>
          </a:blip>
          <a:srcRect t="7474" b="7474"/>
          <a:stretch>
            <a:fillRect/>
          </a:stretch>
        </p:blipFill>
        <p:spPr>
          <a:xfrm>
            <a:off x="3204210" y="932815"/>
            <a:ext cx="3028950" cy="2061210"/>
          </a:xfrm>
          <a:prstGeom prst="round2DiagRect">
            <a:avLst/>
          </a:prstGeom>
          <a:ln w="38100">
            <a:solidFill>
              <a:srgbClr val="A6F9B9"/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0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95" y="1124585"/>
            <a:ext cx="7527925" cy="46024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беговой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100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баскетбольной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волейбольной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светильников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светодиодных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- 24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ГТО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Трибуна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стационарная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навесом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93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трехрядная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пластиковыми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сиденьями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Навес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тренажерной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зоной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Урна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- 5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баскетбольная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разборная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регулируемая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- 2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Уличные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сеткой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- 2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армреслинга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Пьедестал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металлическом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Уличный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Флагшток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торжественного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работ: 32 331,34 тус.руб.</a:t>
            </a:r>
            <a:endParaRPr lang="ru-RU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895" y="395905"/>
            <a:ext cx="62865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</a:t>
            </a:r>
            <a:endParaRPr lang="ru-RU" sz="4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gold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65" y="116600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0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3628" y="836712"/>
            <a:ext cx="6696744" cy="1232847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47"/>
              </a:avLst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Веселая-дорога-к-ГТО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814195" y="2564765"/>
            <a:ext cx="5515610" cy="3463925"/>
          </a:xfrm>
          <a:prstGeom prst="round2DiagRect">
            <a:avLst/>
          </a:prstGeom>
          <a:ln w="38100">
            <a:solidFill>
              <a:srgbClr val="0070C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2200</Words>
  <Application>WPS Presentation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F4</cp:lastModifiedBy>
  <cp:revision>67</cp:revision>
  <dcterms:created xsi:type="dcterms:W3CDTF">2020-04-01T14:42:00Z</dcterms:created>
  <dcterms:modified xsi:type="dcterms:W3CDTF">2025-04-18T09:10:18Z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8C80FFD452D544758EEFC3265E870FA8_12</vt:lpwstr>
  </property>
  <property fmtid="{D5CDD505-2E9C-101B-9397-08002B2CF9AE}" pid="3" name="KSOProductBuildVer">
    <vt:lpwstr>1049-12.2.0.20795</vt:lpwstr>
  </property>
</Properties>
</file>