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7" r:id="rId3"/>
    <p:sldId id="263" r:id="rId4"/>
    <p:sldId id="264" r:id="rId5"/>
    <p:sldId id="258" r:id="rId6"/>
    <p:sldId id="262" r:id="rId7"/>
    <p:sldId id="260" r:id="rId8"/>
    <p:sldId id="261" r:id="rId9"/>
    <p:sldId id="259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51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9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11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59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2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17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16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1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8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19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6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031B-35BC-4FCC-8E98-6C4AD5274916}" type="datetimeFigureOut">
              <a:rPr lang="ru-RU" smtClean="0"/>
              <a:t>чт 02.07.26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53B0E6-28E5-4CD7-89A7-1DC80D01B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3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69" y="673369"/>
            <a:ext cx="9966960" cy="12425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детской игровой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6" y="1985553"/>
            <a:ext cx="7901050" cy="45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4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20525" y="6166758"/>
            <a:ext cx="3071475" cy="1382484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200" dirty="0"/>
              <a:t>Инициативный проект </a:t>
            </a:r>
          </a:p>
          <a:p>
            <a:pPr algn="r">
              <a:lnSpc>
                <a:spcPct val="100000"/>
              </a:lnSpc>
            </a:pPr>
            <a:r>
              <a:rPr lang="ru-RU" sz="1200" dirty="0"/>
              <a:t>пгт. Междуреченский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5360" y="435429"/>
            <a:ext cx="1085088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рассмотрении и обсуждении инициативного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8273" y="4786350"/>
            <a:ext cx="10249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обустройство детской игровой площадки</a:t>
            </a:r>
          </a:p>
          <a:p>
            <a:pPr algn="ctr"/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«Сказочный дворик» предлагается разместить на пересечение улиц Луначарского – Глинки в пгт. Междуреченский на части территории рядом с пустующим пространством возле спортивной площадки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596" y="1190056"/>
            <a:ext cx="4310350" cy="2693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954527"/>
            <a:ext cx="5886994" cy="35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7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651" y="6120320"/>
            <a:ext cx="2548349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0" y="4319451"/>
            <a:ext cx="4922648" cy="2155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720" y="1010194"/>
            <a:ext cx="6682998" cy="39101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0" y="357051"/>
            <a:ext cx="4580708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7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20525" y="6166758"/>
            <a:ext cx="3071475" cy="1382484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200" dirty="0"/>
              <a:t>Инициативный проект </a:t>
            </a:r>
          </a:p>
          <a:p>
            <a:pPr algn="r">
              <a:lnSpc>
                <a:spcPct val="100000"/>
              </a:lnSpc>
            </a:pPr>
            <a:r>
              <a:rPr lang="ru-RU" sz="1200" dirty="0"/>
              <a:t>пгт. Междуреченский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5360" y="435429"/>
            <a:ext cx="1085088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рассмотрении и обсуждении инициативного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9564" y="4494887"/>
            <a:ext cx="10249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65" y="2324239"/>
            <a:ext cx="5179869" cy="3237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9267" y="1122793"/>
            <a:ext cx="10450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современного, безопасного и комфортного места для игр и отдыха детей  «Сказочный дворик» путем установки нового игрового оборудования, отвечающего актуальным стандартам безопасности.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267" y="2487610"/>
            <a:ext cx="76362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Благоустройство территории площадью 188 кв. м (размер 14х13 м):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-укладка травмобезопасного покрытия;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-обустройство 2-х скамеек;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-установка 2-х урн.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Установка 4 единиц игрового оборудования: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2-х игровых комплексов;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-установка 1-й качели маятниковой;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1-й деревянной песочницы.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Установка информационного стенда (1 шт.).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Установка сетчатого ограждения (14,5 м.п., высота 900мм).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Установка ограждения (профлист) 36, 5 м.п.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Устройство освещения 1 шт. (монтаж на существующую опору).</a:t>
            </a:r>
          </a:p>
        </p:txBody>
      </p:sp>
    </p:spTree>
    <p:extLst>
      <p:ext uri="{BB962C8B-B14F-4D97-AF65-F5344CB8AC3E}">
        <p14:creationId xmlns:p14="http://schemas.microsoft.com/office/powerpoint/2010/main" val="90490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05555" y="6121097"/>
            <a:ext cx="2499360" cy="73690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200" dirty="0"/>
              <a:t>Инициативный проект </a:t>
            </a:r>
          </a:p>
          <a:p>
            <a:pPr algn="r">
              <a:lnSpc>
                <a:spcPct val="100000"/>
              </a:lnSpc>
            </a:pPr>
            <a:r>
              <a:rPr lang="ru-RU" sz="1200" dirty="0"/>
              <a:t>пгт. Междуреченский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5360" y="198238"/>
            <a:ext cx="1085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стоимости инициативного проекта, перечня и объемов работ по реализации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017" y="1175657"/>
            <a:ext cx="1119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проекта: 6 030 046,26руб.,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221" y="2187263"/>
            <a:ext cx="101454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и подготовка территории, площадью 188 кв. м под укладку нового травмобезопасного покрытия и установку оборудования.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резинового, травмобезопасного покрытия на игровой зоне общей площадью 188кв. 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игрового комплекса 7-12 лет – 1 шт., игрового комплекса 3-6 лет – 1 шт., качелей маятниковых с цепным подвесом «Гнездо» - 1 шт., песочницы деревянной – 1 шт.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Установку светодиодного светильника на имеющуюся опору наружного освещения - 1 шт.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малых архитектурных форм – монтаж скамеек (2 шт.), урн (2 шт.), информационного стенда (1 шт.).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ограждения  - сетчатого ограждения (14,5 м.п., высота 900мм), ограждения (профлист)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36, 5 м.п. (высота 1,3м.).</a:t>
            </a:r>
          </a:p>
        </p:txBody>
      </p:sp>
    </p:spTree>
    <p:extLst>
      <p:ext uri="{BB962C8B-B14F-4D97-AF65-F5344CB8AC3E}">
        <p14:creationId xmlns:p14="http://schemas.microsoft.com/office/powerpoint/2010/main" val="285148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6" y="231010"/>
            <a:ext cx="1085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определении размера и формы участия жителей, организаций и других внебюджетных источников в реализации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0263" y="1158241"/>
            <a:ext cx="1146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инициативные платежи от граждан: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5 000,00 руб.;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инициативные платежи от ИП и юр. лиц: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95 000, 00 руб.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участие жителей: 163 020,82 рублей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выполнен, из условий, что 30 жителей окажут трудовое участие.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" y="3422469"/>
            <a:ext cx="5599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поддержали:  215 человек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человек –проводился сбор подписей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 человека –проводился опрос на ПОС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оказать трудовое участие: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651" y="6120320"/>
            <a:ext cx="2548349" cy="737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74" y="3562799"/>
            <a:ext cx="4232367" cy="3174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25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61714" y="6200503"/>
            <a:ext cx="2830286" cy="1008016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200" dirty="0"/>
              <a:t>Инициативный проект </a:t>
            </a:r>
          </a:p>
          <a:p>
            <a:pPr algn="r">
              <a:lnSpc>
                <a:spcPct val="100000"/>
              </a:lnSpc>
            </a:pPr>
            <a:r>
              <a:rPr lang="ru-RU" sz="1200" dirty="0"/>
              <a:t>пгт. Междуреченский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4023" y="160103"/>
            <a:ext cx="1085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сделали: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645" y="1097280"/>
            <a:ext cx="8969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Разместили информацию в социальных сетях о голосовании на Платформе обратной связи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осмотр площадки с представителями администрации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Уточнили у детей, а нужна ли им площадка?!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 подписи с жителей прилегающих улиц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видео-презентацию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165">
            <a:off x="9625123" y="267819"/>
            <a:ext cx="2105323" cy="3228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63" y="3597379"/>
            <a:ext cx="2899954" cy="2174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4" y="4057072"/>
            <a:ext cx="4127491" cy="22519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62" y="4267200"/>
            <a:ext cx="3010263" cy="2257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815" y="2006593"/>
            <a:ext cx="3600126" cy="2186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94" y="3065368"/>
            <a:ext cx="2823592" cy="211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9" y="2762392"/>
            <a:ext cx="2882448" cy="2161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09" y="4590428"/>
            <a:ext cx="3012629" cy="2259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22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55062" y="6191793"/>
            <a:ext cx="3236938" cy="1051559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200" dirty="0"/>
              <a:t>Инициативный проект </a:t>
            </a:r>
          </a:p>
          <a:p>
            <a:pPr algn="r">
              <a:lnSpc>
                <a:spcPct val="100000"/>
              </a:lnSpc>
            </a:pPr>
            <a:r>
              <a:rPr lang="ru-RU" sz="1200" dirty="0"/>
              <a:t>пгт. Междуреченский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0229" y="241615"/>
            <a:ext cx="1085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8176" y="818606"/>
            <a:ext cx="921505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благополучателей: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11 143 человек (из них прямых благополучателей проживающих на близлежащих улицах 1486 человек, из них 120 детей)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«Срок жизни» результатов инициативного проекта: + 5 лет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реализации инициативного проекта  детскую площадку будет обслуживать МКУ «Управление МТО ОМС Кондинского района»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 благоустроенная площадка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 посещаемости данной площадки жителями различной категории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 уровня удовлетворенности жителей качеством городской среды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0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1817" y="6341955"/>
            <a:ext cx="3071475" cy="1382484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200" dirty="0"/>
              <a:t>Инициативный проект п. Междуреченский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9566" y="1942012"/>
            <a:ext cx="10215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предложенный инициативный проект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«Обустройство детской игровой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«Сказочный дворик»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пгт. Междуреченский» и реализовать его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285" y="5611584"/>
            <a:ext cx="350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389929915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584</Words>
  <Application>Microsoft Office PowerPoint</Application>
  <PresentationFormat>Широкоэкранный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Segoe UI Semibold</vt:lpstr>
      <vt:lpstr>Times New Roman</vt:lpstr>
      <vt:lpstr>Trebuchet MS</vt:lpstr>
      <vt:lpstr>Wingdings</vt:lpstr>
      <vt:lpstr>Wingdings 3</vt:lpstr>
      <vt:lpstr>Грань</vt:lpstr>
      <vt:lpstr>Инициативный проект Обустройство детской игровой  площадки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Цветение</dc:title>
  <dc:creator>Мазур Дарья Евгеньевна</dc:creator>
  <cp:lastModifiedBy>mazur Kirill</cp:lastModifiedBy>
  <cp:revision>39</cp:revision>
  <cp:lastPrinted>2026-06-03T09:34:54Z</cp:lastPrinted>
  <dcterms:created xsi:type="dcterms:W3CDTF">2026-05-27T11:32:06Z</dcterms:created>
  <dcterms:modified xsi:type="dcterms:W3CDTF">2026-07-02T18:14:02Z</dcterms:modified>
</cp:coreProperties>
</file>