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1" r:id="rId9"/>
    <p:sldId id="263" r:id="rId10"/>
    <p:sldId id="264" r:id="rId11"/>
    <p:sldId id="270" r:id="rId12"/>
    <p:sldId id="266" r:id="rId13"/>
    <p:sldId id="267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D7931-A41B-4E41-8589-E1687E374EF4}" v="26" dt="2026-07-02T17:54:05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 Бухаринова" userId="01f9187e376f0f12" providerId="LiveId" clId="{06D4226F-8036-41A1-BBDB-5061B5C8319A}"/>
    <pc:docChg chg="undo custSel addSld delSld modSld">
      <pc:chgData name="Дарья Бухаринова" userId="01f9187e376f0f12" providerId="LiveId" clId="{06D4226F-8036-41A1-BBDB-5061B5C8319A}" dt="2026-07-02T18:00:42.404" v="223" actId="20577"/>
      <pc:docMkLst>
        <pc:docMk/>
      </pc:docMkLst>
      <pc:sldChg chg="modSp mod">
        <pc:chgData name="Дарья Бухаринова" userId="01f9187e376f0f12" providerId="LiveId" clId="{06D4226F-8036-41A1-BBDB-5061B5C8319A}" dt="2026-07-02T17:48:27.225" v="100" actId="14100"/>
        <pc:sldMkLst>
          <pc:docMk/>
          <pc:sldMk cId="0" sldId="257"/>
        </pc:sldMkLst>
        <pc:spChg chg="mod">
          <ac:chgData name="Дарья Бухаринова" userId="01f9187e376f0f12" providerId="LiveId" clId="{06D4226F-8036-41A1-BBDB-5061B5C8319A}" dt="2026-07-02T17:48:27.225" v="100" actId="14100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Дарья Бухаринова" userId="01f9187e376f0f12" providerId="LiveId" clId="{06D4226F-8036-41A1-BBDB-5061B5C8319A}" dt="2026-07-02T17:55:14.918" v="147" actId="14100"/>
        <pc:sldMkLst>
          <pc:docMk/>
          <pc:sldMk cId="0" sldId="259"/>
        </pc:sldMkLst>
        <pc:spChg chg="mod">
          <ac:chgData name="Дарья Бухаринова" userId="01f9187e376f0f12" providerId="LiveId" clId="{06D4226F-8036-41A1-BBDB-5061B5C8319A}" dt="2026-07-02T17:55:14.918" v="147" actId="14100"/>
          <ac:spMkLst>
            <pc:docMk/>
            <pc:sldMk cId="0" sldId="259"/>
            <ac:spMk id="8" creationId="{00000000-0000-0000-0000-000000000000}"/>
          </ac:spMkLst>
        </pc:spChg>
      </pc:sldChg>
      <pc:sldChg chg="del">
        <pc:chgData name="Дарья Бухаринова" userId="01f9187e376f0f12" providerId="LiveId" clId="{06D4226F-8036-41A1-BBDB-5061B5C8319A}" dt="2026-07-02T17:52:03.964" v="136" actId="47"/>
        <pc:sldMkLst>
          <pc:docMk/>
          <pc:sldMk cId="0" sldId="262"/>
        </pc:sldMkLst>
      </pc:sldChg>
      <pc:sldChg chg="addSp delSp modSp add del mod setBg">
        <pc:chgData name="Дарья Бухаринова" userId="01f9187e376f0f12" providerId="LiveId" clId="{06D4226F-8036-41A1-BBDB-5061B5C8319A}" dt="2026-07-02T18:00:42.404" v="223" actId="20577"/>
        <pc:sldMkLst>
          <pc:docMk/>
          <pc:sldMk cId="0" sldId="266"/>
        </pc:sldMkLst>
        <pc:spChg chg="add del mod">
          <ac:chgData name="Дарья Бухаринова" userId="01f9187e376f0f12" providerId="LiveId" clId="{06D4226F-8036-41A1-BBDB-5061B5C8319A}" dt="2026-07-02T18:00:42.404" v="223" actId="20577"/>
          <ac:spMkLst>
            <pc:docMk/>
            <pc:sldMk cId="0" sldId="266"/>
            <ac:spMk id="6" creationId="{00000000-0000-0000-0000-000000000000}"/>
          </ac:spMkLst>
        </pc:spChg>
        <pc:spChg chg="del mod">
          <ac:chgData name="Дарья Бухаринова" userId="01f9187e376f0f12" providerId="LiveId" clId="{06D4226F-8036-41A1-BBDB-5061B5C8319A}" dt="2026-07-02T17:35:07.165" v="14" actId="478"/>
          <ac:spMkLst>
            <pc:docMk/>
            <pc:sldMk cId="0" sldId="266"/>
            <ac:spMk id="8" creationId="{00000000-0000-0000-0000-000000000000}"/>
          </ac:spMkLst>
        </pc:spChg>
        <pc:graphicFrameChg chg="add mod">
          <ac:chgData name="Дарья Бухаринова" userId="01f9187e376f0f12" providerId="LiveId" clId="{06D4226F-8036-41A1-BBDB-5061B5C8319A}" dt="2026-07-02T17:38:51.724" v="17" actId="1957"/>
          <ac:graphicFrameMkLst>
            <pc:docMk/>
            <pc:sldMk cId="0" sldId="266"/>
            <ac:graphicFrameMk id="10" creationId="{CA9A61FE-EAD8-4F73-CF26-D07203F27DEE}"/>
          </ac:graphicFrameMkLst>
        </pc:graphicFrameChg>
        <pc:graphicFrameChg chg="add mod">
          <ac:chgData name="Дарья Бухаринова" userId="01f9187e376f0f12" providerId="LiveId" clId="{06D4226F-8036-41A1-BBDB-5061B5C8319A}" dt="2026-07-02T17:42:37.642" v="39" actId="1957"/>
          <ac:graphicFrameMkLst>
            <pc:docMk/>
            <pc:sldMk cId="0" sldId="266"/>
            <ac:graphicFrameMk id="13" creationId="{1F2CA2B6-D3C2-2424-4C55-A29C00366D6E}"/>
          </ac:graphicFrameMkLst>
        </pc:graphicFrameChg>
        <pc:graphicFrameChg chg="add del mod">
          <ac:chgData name="Дарья Бухаринова" userId="01f9187e376f0f12" providerId="LiveId" clId="{06D4226F-8036-41A1-BBDB-5061B5C8319A}" dt="2026-07-02T17:46:24.833" v="55" actId="478"/>
          <ac:graphicFrameMkLst>
            <pc:docMk/>
            <pc:sldMk cId="0" sldId="266"/>
            <ac:graphicFrameMk id="16" creationId="{575EC73D-9EED-FF35-DF9D-EA94C0636C01}"/>
          </ac:graphicFrameMkLst>
        </pc:graphicFrameChg>
        <pc:graphicFrameChg chg="add del mod">
          <ac:chgData name="Дарья Бухаринова" userId="01f9187e376f0f12" providerId="LiveId" clId="{06D4226F-8036-41A1-BBDB-5061B5C8319A}" dt="2026-07-02T17:46:56.699" v="59" actId="478"/>
          <ac:graphicFrameMkLst>
            <pc:docMk/>
            <pc:sldMk cId="0" sldId="266"/>
            <ac:graphicFrameMk id="19" creationId="{B90B2525-9E01-6478-8AE4-F15D0CC01E72}"/>
          </ac:graphicFrameMkLst>
        </pc:graphicFrameChg>
        <pc:picChg chg="del">
          <ac:chgData name="Дарья Бухаринова" userId="01f9187e376f0f12" providerId="LiveId" clId="{06D4226F-8036-41A1-BBDB-5061B5C8319A}" dt="2026-07-02T17:34:55.912" v="11" actId="478"/>
          <ac:picMkLst>
            <pc:docMk/>
            <pc:sldMk cId="0" sldId="266"/>
            <ac:picMk id="7" creationId="{00000000-0000-0000-0000-000000000000}"/>
          </ac:picMkLst>
        </pc:picChg>
      </pc:sldChg>
      <pc:sldChg chg="modSp mod">
        <pc:chgData name="Дарья Бухаринова" userId="01f9187e376f0f12" providerId="LiveId" clId="{06D4226F-8036-41A1-BBDB-5061B5C8319A}" dt="2026-07-02T17:56:34.347" v="160" actId="20577"/>
        <pc:sldMkLst>
          <pc:docMk/>
          <pc:sldMk cId="3515417821" sldId="269"/>
        </pc:sldMkLst>
        <pc:spChg chg="mod">
          <ac:chgData name="Дарья Бухаринова" userId="01f9187e376f0f12" providerId="LiveId" clId="{06D4226F-8036-41A1-BBDB-5061B5C8319A}" dt="2026-07-02T17:56:34.347" v="160" actId="20577"/>
          <ac:spMkLst>
            <pc:docMk/>
            <pc:sldMk cId="3515417821" sldId="269"/>
            <ac:spMk id="8" creationId="{00000000-0000-0000-0000-000000000000}"/>
          </ac:spMkLst>
        </pc:spChg>
        <pc:spChg chg="mod">
          <ac:chgData name="Дарья Бухаринова" userId="01f9187e376f0f12" providerId="LiveId" clId="{06D4226F-8036-41A1-BBDB-5061B5C8319A}" dt="2026-07-02T17:49:21.767" v="134" actId="20577"/>
          <ac:spMkLst>
            <pc:docMk/>
            <pc:sldMk cId="3515417821" sldId="269"/>
            <ac:spMk id="9" creationId="{00000000-0000-0000-0000-000000000000}"/>
          </ac:spMkLst>
        </pc:spChg>
        <pc:picChg chg="mod">
          <ac:chgData name="Дарья Бухаринова" userId="01f9187e376f0f12" providerId="LiveId" clId="{06D4226F-8036-41A1-BBDB-5061B5C8319A}" dt="2026-07-02T17:55:48.624" v="149" actId="1076"/>
          <ac:picMkLst>
            <pc:docMk/>
            <pc:sldMk cId="3515417821" sldId="269"/>
            <ac:picMk id="2" creationId="{00000000-0000-0000-0000-000000000000}"/>
          </ac:picMkLst>
        </pc:picChg>
        <pc:picChg chg="mod">
          <ac:chgData name="Дарья Бухаринова" userId="01f9187e376f0f12" providerId="LiveId" clId="{06D4226F-8036-41A1-BBDB-5061B5C8319A}" dt="2026-07-02T17:55:58.280" v="152" actId="1076"/>
          <ac:picMkLst>
            <pc:docMk/>
            <pc:sldMk cId="3515417821" sldId="269"/>
            <ac:picMk id="4" creationId="{00000000-0000-0000-0000-000000000000}"/>
          </ac:picMkLst>
        </pc:picChg>
        <pc:picChg chg="mod">
          <ac:chgData name="Дарья Бухаринова" userId="01f9187e376f0f12" providerId="LiveId" clId="{06D4226F-8036-41A1-BBDB-5061B5C8319A}" dt="2026-07-02T17:56:11.409" v="154" actId="1076"/>
          <ac:picMkLst>
            <pc:docMk/>
            <pc:sldMk cId="3515417821" sldId="269"/>
            <ac:picMk id="5" creationId="{00000000-0000-0000-0000-000000000000}"/>
          </ac:picMkLst>
        </pc:picChg>
        <pc:picChg chg="mod">
          <ac:chgData name="Дарья Бухаринова" userId="01f9187e376f0f12" providerId="LiveId" clId="{06D4226F-8036-41A1-BBDB-5061B5C8319A}" dt="2026-07-02T17:56:08.710" v="153" actId="1076"/>
          <ac:picMkLst>
            <pc:docMk/>
            <pc:sldMk cId="3515417821" sldId="269"/>
            <ac:picMk id="11" creationId="{00000000-0000-0000-0000-000000000000}"/>
          </ac:picMkLst>
        </pc:picChg>
        <pc:picChg chg="mod">
          <ac:chgData name="Дарья Бухаринова" userId="01f9187e376f0f12" providerId="LiveId" clId="{06D4226F-8036-41A1-BBDB-5061B5C8319A}" dt="2026-07-02T17:55:55.984" v="151" actId="1076"/>
          <ac:picMkLst>
            <pc:docMk/>
            <pc:sldMk cId="3515417821" sldId="269"/>
            <ac:picMk id="12" creationId="{00000000-0000-0000-0000-000000000000}"/>
          </ac:picMkLst>
        </pc:picChg>
      </pc:sldChg>
      <pc:sldChg chg="modSp mod">
        <pc:chgData name="Дарья Бухаринова" userId="01f9187e376f0f12" providerId="LiveId" clId="{06D4226F-8036-41A1-BBDB-5061B5C8319A}" dt="2026-07-02T17:47:31.456" v="68" actId="20577"/>
        <pc:sldMkLst>
          <pc:docMk/>
          <pc:sldMk cId="28223924" sldId="270"/>
        </pc:sldMkLst>
        <pc:spChg chg="mod">
          <ac:chgData name="Дарья Бухаринова" userId="01f9187e376f0f12" providerId="LiveId" clId="{06D4226F-8036-41A1-BBDB-5061B5C8319A}" dt="2026-07-02T17:47:31.456" v="68" actId="20577"/>
          <ac:spMkLst>
            <pc:docMk/>
            <pc:sldMk cId="28223924" sldId="270"/>
            <ac:spMk id="6" creationId="{00000000-0000-0000-0000-000000000000}"/>
          </ac:spMkLst>
        </pc:spChg>
      </pc:sldChg>
      <pc:sldChg chg="add setBg">
        <pc:chgData name="Дарья Бухаринова" userId="01f9187e376f0f12" providerId="LiveId" clId="{06D4226F-8036-41A1-BBDB-5061B5C8319A}" dt="2026-07-02T17:52:00.152" v="135"/>
        <pc:sldMkLst>
          <pc:docMk/>
          <pc:sldMk cId="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6C93-1303-4A61-B7AA-257D6062B25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AD655-EB27-4F1D-9EE8-C679CCB90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8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75413" y="290945"/>
            <a:ext cx="5807034" cy="4594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инициативной группы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</a:t>
            </a:r>
            <a:r>
              <a:rPr lang="ru-RU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</a:t>
            </a: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400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314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314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sz="3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Защитникам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Отечества</a:t>
            </a: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» </a:t>
            </a:r>
            <a:r>
              <a:rPr lang="en-US" sz="2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ru-RU" sz="3397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3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конкурс инициативных </a:t>
            </a:r>
            <a:r>
              <a:rPr lang="en-US" sz="1359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проектов</a:t>
            </a: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</a:t>
            </a:r>
            <a:r>
              <a:rPr lang="ru-RU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г. 
</a:t>
            </a:r>
            <a:endParaRPr lang="en-US" sz="331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8"/>
            <a:ext cx="3798600" cy="51368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реализации проекта</a:t>
            </a: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Активное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уровень вовлеченности и выполнение плановых показателей свидетельствуют о значительном влиянии проекта на городскую среду. 
</a:t>
            </a:r>
            <a:endParaRPr lang="en-US" sz="18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Благополучатели</a:t>
            </a:r>
            <a:r>
              <a:rPr lang="en-US" sz="173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• жители домов  расположенных в территориальной близости к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арт-объекту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       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(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499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чел.)
• семьи ветеранов Великой Отечественной войны, участников специальной военной операции, локальных войн и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военных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конфликтов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, молодежь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города Нягани, участвующих в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открытии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арт-объекта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(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50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чел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.)
•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дошкольники,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школьники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, студенты, участвующие в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презентационных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экскурсиях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   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 (300 чел.)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endParaRPr lang="en-US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71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необходимых расходов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Бюджет ХМАО </a:t>
            </a: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en-US" sz="1237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Югры</a:t>
            </a: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1,400 тыс. руб.</a:t>
            </a: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Местный бюджет (27%)</a:t>
            </a:r>
            <a:r>
              <a:rPr lang="ru-RU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- 540 тыс. руб.</a:t>
            </a: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• Инициативные платежи (3%)</a:t>
            </a:r>
            <a:r>
              <a:rPr lang="ru-RU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- 60 </a:t>
            </a:r>
            <a:r>
              <a:rPr lang="ru-RU" sz="1237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тыс.руб</a:t>
            </a:r>
            <a:r>
              <a:rPr lang="ru-RU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85206" y="1017767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СПАСИБО ЗА ВНИМАНИЕ!
</a:t>
            </a: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8"/>
            <a:ext cx="3798600" cy="51368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5865" y="596425"/>
            <a:ext cx="4546058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ru-RU" sz="32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2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</a:t>
            </a: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памяти и выражение всенародной благодарности защитникам Отечества во все времена, посредством создания монументального художественного произведения (мурала) на торцевой стене многоквартирного жилого </a:t>
            </a:r>
            <a:r>
              <a:rPr lang="en-US" sz="1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улице Интернациональная,34</a:t>
            </a:r>
            <a:r>
              <a:rPr lang="en-US" sz="1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034" dirty="0"/>
          </a:p>
        </p:txBody>
      </p:sp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8"/>
            <a:ext cx="3798600" cy="51368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ru-RU" sz="1672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6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:</a:t>
            </a: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организация и проведение мероприятий по разработке концепции и выбору финального изображения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объекта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(мурала);
• создание и интеграция цифрового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аудиосопровождения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объекта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
• выполнение художественных работ по нанесению изображения (мурала) на торцевую часть жилого многоквартирного дома;
• организация торжественного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объекта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
• проведение информационной кампании по популяризации и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продвижению</a:t>
            </a: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проекта</a:t>
            </a:r>
            <a:r>
              <a:rPr lang="ru-RU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72" dirty="0"/>
          </a:p>
        </p:txBody>
      </p:sp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6015"/>
            <a:ext cx="3043800" cy="188780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35956"/>
            <a:ext cx="3043800" cy="1887927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475" y="1358648"/>
            <a:ext cx="3043800" cy="18896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уважение к Защитникам Отечества разных эпох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жителей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Нягани показал, что более 85% респондентов испытывают уважение к защитникам Отечества всех времен. Это подчеркивает важность сохранения исторической памяти в современном обществе.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проект на территории г.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Нягани</a:t>
            </a: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 жителей считают необходимым появление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такого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арт-объекта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а 100% респондентов подтвердили готовность поддержать его создание, демонстрируя высокий уровень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общественного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одобрения</a:t>
            </a:r>
            <a:r>
              <a:rPr lang="ru-RU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вовлечения молодёжи в патриотизм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инновационные формы искусства, такие как муралы, значительно повышают интерес молодёжи к истории. 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75952" y="872835"/>
            <a:ext cx="8024597" cy="75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проблемы</a:t>
            </a: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" y="112073"/>
            <a:ext cx="9144000" cy="5143500"/>
          </a:xfrm>
          <a:prstGeom prst="rect">
            <a:avLst/>
          </a:prstGeom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" y="2938085"/>
            <a:ext cx="2830298" cy="1887809"/>
          </a:xfrm>
          <a:prstGeom prst="rect">
            <a:avLst/>
          </a:prstGeom>
        </p:spPr>
      </p:pic>
      <p:pic>
        <p:nvPicPr>
          <p:cNvPr id="4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2"/>
          <a:stretch/>
        </p:blipFill>
        <p:spPr>
          <a:xfrm>
            <a:off x="6159088" y="2824680"/>
            <a:ext cx="1380924" cy="2114618"/>
          </a:xfrm>
          <a:prstGeom prst="rect">
            <a:avLst/>
          </a:prstGeom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0" y="1467431"/>
            <a:ext cx="2909307" cy="16346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88093" y="1441654"/>
            <a:ext cx="2822375" cy="1242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«Аллея Славы»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патриотический проект организован по инициативе семей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няганцев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погибших в ходе специальной военной операции</a:t>
            </a:r>
          </a:p>
        </p:txBody>
      </p:sp>
      <p:sp>
        <p:nvSpPr>
          <p:cNvPr id="8" name="Text 2"/>
          <p:cNvSpPr txBox="1"/>
          <p:nvPr/>
        </p:nvSpPr>
        <p:spPr>
          <a:xfrm>
            <a:off x="6159088" y="1567543"/>
            <a:ext cx="2756310" cy="1223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«Мурал «Защитникам Отечества»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арт-объект, который будет возвышаться, словно страж памяти,  над мемориальным комплексом и «Аллей Славы»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270227"/>
            <a:ext cx="2654700" cy="1502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Сейчас в Нягани идут работы по  установки мемориального комплекса «Верным сынам Отечества» в сквере «Интернациональный».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0"/>
              </a:rPr>
              <a:t>
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4"/>
          <p:cNvSpPr txBox="1"/>
          <p:nvPr/>
        </p:nvSpPr>
        <p:spPr>
          <a:xfrm>
            <a:off x="575952" y="872835"/>
            <a:ext cx="8024597" cy="75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ru-RU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комплекс объектов</a:t>
            </a: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5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111" t="-52139" r="210701" b="75023"/>
          <a:stretch/>
        </p:blipFill>
        <p:spPr>
          <a:xfrm>
            <a:off x="3392481" y="88886"/>
            <a:ext cx="1787066" cy="2511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487" r="1402" b="14141"/>
          <a:stretch/>
        </p:blipFill>
        <p:spPr>
          <a:xfrm>
            <a:off x="7640355" y="2790701"/>
            <a:ext cx="1273638" cy="21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1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56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0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837" y="185788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463" y="1857883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8738" y="1830853"/>
            <a:ext cx="355500" cy="355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Социокультурное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проекта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48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патриотизма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48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способствует укреплению чувств гордости за Родину, формируя сплочённое и ответственное общество.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98443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образование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98443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 выступает визуальным источником, способствующим доступному и неформальному изучению истории.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4406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городской среды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4406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искусство, в виде монументальной живописи, повышает привлекательность города и качество жизни жителей и гостей.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50368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0368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молодежь, ветеранов, творческие сообщества, заинтересованных жителей, укрепляя связи внутри города.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633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633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и интереса к историческим объектам стимулирует местную экономику  и новые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44" y="3119225"/>
            <a:ext cx="2520264" cy="2024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766" y="3119225"/>
            <a:ext cx="2516571" cy="2024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5310" y="1360695"/>
            <a:ext cx="2521800" cy="202211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144" y="1458849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Администрации города Нягани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789" y="1561191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 Молодежного парламента при Думе Югры VII созыва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 региональной ассоциации ветеранов СВО Югры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endParaRPr lang="ru-RU" sz="28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письма </a:t>
            </a:r>
            <a:r>
              <a:rPr lang="en-US" sz="28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</a:t>
            </a:r>
            <a:r>
              <a:rPr lang="ru-RU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</a:t>
            </a: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5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BE04D8-7BF1-CCE5-B1CB-026E21F6F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039819" y="2136290"/>
            <a:ext cx="722463" cy="7224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213FE0-F04B-871E-669E-262004F1D1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8539" y="4055147"/>
            <a:ext cx="893766" cy="89376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4C8066-4589-0C3C-9783-8A037CE112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04722" y="1938391"/>
            <a:ext cx="866718" cy="8667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25" y="411700"/>
            <a:ext cx="3663500" cy="3879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проекта 
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разработки концепции до популяризации проекта в медиа и среди жителей.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Инициативная группа проекта, 2027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результаты и ожидаемые эффекты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прочного визуального и смыслового моста, объединяющего Защитников Отечества различных исторических эпох. 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горожан, семей Защитников Отечества, художников в развитие городской культуры в процесс  повышения уровня локальной идентичности и укрепления общественных связей.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традиционного искусства и цифровых технологий,  увеличит внимание к историческим объектам Нягани и вовлечёт молодежь в процесс неформального </a:t>
            </a:r>
            <a:r>
              <a:rPr lang="en-US" sz="1159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историко-культурного</a:t>
            </a: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159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просвещения</a:t>
            </a:r>
            <a:r>
              <a:rPr lang="ru-RU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59" dirty="0"/>
          </a:p>
        </p:txBody>
      </p:sp>
      <p:sp>
        <p:nvSpPr>
          <p:cNvPr id="12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1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742</Words>
  <Application>Microsoft Office PowerPoint</Application>
  <PresentationFormat>Экран (16:9)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Дарья Бухаринова</cp:lastModifiedBy>
  <cp:revision>33</cp:revision>
  <dcterms:created xsi:type="dcterms:W3CDTF">2026-01-17T16:06:59Z</dcterms:created>
  <dcterms:modified xsi:type="dcterms:W3CDTF">2026-07-02T18:00:49Z</dcterms:modified>
</cp:coreProperties>
</file>