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9" r:id="rId5"/>
    <p:sldId id="267" r:id="rId6"/>
    <p:sldId id="260" r:id="rId7"/>
    <p:sldId id="264" r:id="rId8"/>
    <p:sldId id="263" r:id="rId9"/>
    <p:sldId id="266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24E"/>
    <a:srgbClr val="00C800"/>
    <a:srgbClr val="006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 snapToObjects="1">
      <p:cViewPr varScale="1">
        <p:scale>
          <a:sx n="138" d="100"/>
          <a:sy n="138" d="100"/>
        </p:scale>
        <p:origin x="22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5B91-2F5C-429D-94EF-D0BC8AC383B1}" type="datetimeFigureOut">
              <a:rPr lang="ru-RU" smtClean="0"/>
              <a:pPr/>
              <a:t>02.07.2026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D00D-92EC-4D13-92C4-6581EEB79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95388"/>
            <a:ext cx="7772400" cy="92067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Многофункциональный спортивный комплекс с. Каменное</a:t>
            </a: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br>
              <a:rPr lang="ru-RU" sz="2000" dirty="0">
                <a:solidFill>
                  <a:srgbClr val="3D424E"/>
                </a:solidFill>
                <a:latin typeface="DINPro-Bold" pitchFamily="50" charset="0"/>
              </a:rPr>
            </a:br>
            <a:endParaRPr lang="ru-RU" sz="2000" dirty="0">
              <a:solidFill>
                <a:srgbClr val="3D424E"/>
              </a:solidFill>
              <a:latin typeface="DINPro-Regular" pitchFamily="50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047516"/>
            <a:ext cx="6400800" cy="13144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Сельское поселение Каменное, село Каменное, Октябрьский район Ханты-Мансийский автономный округ-Югра</a:t>
            </a:r>
          </a:p>
          <a:p>
            <a:r>
              <a:rPr lang="ru-RU" sz="1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Инициативная группа с. Каменное</a:t>
            </a:r>
          </a:p>
          <a:p>
            <a:r>
              <a:rPr lang="ru-RU" sz="1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Представитель группы: </a:t>
            </a:r>
            <a:r>
              <a:rPr lang="ru-RU" sz="1000" dirty="0" err="1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Пилютик</a:t>
            </a:r>
            <a:r>
              <a:rPr lang="ru-RU" sz="10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Елена Михайловна</a:t>
            </a:r>
          </a:p>
          <a:p>
            <a:endParaRPr lang="ru-RU" sz="1800" dirty="0">
              <a:solidFill>
                <a:srgbClr val="3D424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691BBA-1440-42AA-9EAE-B3486EB5F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55" y="99219"/>
            <a:ext cx="2413000" cy="1479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05600" cy="99417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ОПИСАНИЕ ДОПОЛНИТЕЛЬНЫХ МЕРОПРИЯТИЙ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31035"/>
            <a:ext cx="8229600" cy="3163587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Информация о применении технологий «умного города»: При благоустройстве предусмотрено основное освещение территории и архитектурная подсветка с автоматической регулировкой включения выключения освещения и передачей данных о фактически потребляемой мощности в обслуживающую электрическую компанию.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все сезонности использования проекта: Территория сельского пространства пригодна для круглогодичного отдыха и прогулок сельчан.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Перечень культурно-массовых, спортивных и иных мероприятий, планируемых к проведению на территории объекта благоустройства (для общественных территорий): Территория может быть использования для проведения различных мероприятий . Проектом предусмотрено: для проведения культурно-массовых мероприятий; для проведения спортивных мероприятий: территория с уличными тренажерами, спортивная площадка.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39C73-EA54-43EF-8F4A-879D8C3189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6116279" cy="56107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740" y="1088571"/>
            <a:ext cx="8496944" cy="37229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ПРОЕКТА: Многофункциональный спортивный комплекс с. Каменное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МЕСТОПОЛОЖЕНИЕ: Земельный участок под благоустройство общественной 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расположен Ханты-Мансийский автономный округ-Югра, Октябрьский район, с. Каменное, ул. Дорожная,18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ПО ТЕКУЩЕМУ ИСПОЛЬЗОВАНИЮ: 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комфортной среды для жителей  с. Каменное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Пропаганда спорта и здорового образа жизни.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Занятость и отдых разных возрастных категорий жителей.</a:t>
            </a:r>
          </a:p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условий удобного и безопасного использования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E14BA9-4ECD-4028-9A1D-A6DBA5564B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6296388" cy="63578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873954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БЛАГОУСТРОЙСТВА: Концепция дизайн- проекта направлена на осуществление мероприятий  по обеспечению жителей с. Каменное местом активного отдыха детей, для отдыха взрослого населения и для спортивных тренировок подросткам. Будут решены сразу несколько проблем: отдых населения всех возрастов, проведение общественных и культурно – массовых мероприятий. </a:t>
            </a:r>
          </a:p>
          <a:p>
            <a:pPr algn="just"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Облагораживание территории с учетом современных веяний. С данным проектом появилась возможность воплотить мечты в реальность , где каждый житель, независимо от возраста и пола сможет найти уголок и восстановить душевное равновесие, укрепить свое здоровье. Облагородить общественную территорию, построив  полноценный многофункциональный спортивный комплекс в 2 этапа в которую входит:1 этап:   Земляные работы к подготовке строительства спортивного комплекса, установка ограждения.-2026г   2 этап: универсальная площадка, установка уличных тренажёров.-2027г</a:t>
            </a:r>
          </a:p>
          <a:p>
            <a:pPr algn="just"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благоустройства данной территории направлена на достижение максимальной функциональности, компактности, безопасности в эксплуатации, обеспечение комфортных условий для проживания и отдыха населения на территории села Каменное, создание необходимых условий для игр детей на открытом воздухе, занятий спортом разновозрастных категорий населения и отдыхом взрослого населения</a:t>
            </a: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1DB88B-8134-4E26-B94D-C629251F5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СИТУАЦИОННЫЙ ПЛАН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8"/>
            <a:ext cx="5064900" cy="3616366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428" y="1225057"/>
            <a:ext cx="3432043" cy="3586429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 План благоустройства территории спортивного комплекса Доступность: ул. Дорожная,18 с. Каменное, Октябрьский район, ХМАО-Югра.</a:t>
            </a:r>
            <a:endParaRPr lang="ru-RU" sz="12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F0B245-3E2F-47F3-84E0-B7A1CCBEA7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39C39D-9EA5-423E-8FF9-4513F6FE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8" y="1323109"/>
            <a:ext cx="4807528" cy="34883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ФОТОФИКСАЦИЯ СУЩЕСТВУЮЩЕЙ СИТУАЦИИ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225059"/>
            <a:ext cx="2636931" cy="2356341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43623" y="1225057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83541" y="1225058"/>
            <a:ext cx="2636931" cy="2628485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30626A-9AF6-48BC-A843-947D159C7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90E168-6146-466E-AB3B-C2664637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8" y="1454727"/>
            <a:ext cx="2287630" cy="20435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27B105-48DC-46F3-9442-F2283C22C5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05" y="1372342"/>
            <a:ext cx="2287631" cy="23988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E0EF02-29B1-4CF6-AB28-25E7139C9C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5059"/>
            <a:ext cx="2636932" cy="26933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РЕКВИЗИТЫ ВЫПИСКИ ИЗ ЕГРН: 86:07:0102005: , Местоположение установлено относительно ориентира, расположенного в границах участка.  Почтовый адрес ориентира: Ханты-Мансийский автономный округ -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р-н. Октябрьский, с. Каменное,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Дорожная 18. Земельный участок выдан по разрешению МО Администрации Октябрьский район на основании Постановления Правительства РФ от 03.12.2014 № 1300 « Об утверждении перечня видов объектов, размещение которых может осуществляться на землях или земельных участках, находящихся в государственной или муниципальной собственности, без предоставления земельных участков и установления сервитутов»(с изменениями и дополнениями) п.26 </a:t>
            </a:r>
          </a:p>
          <a:p>
            <a:pPr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ОБЪЕКТАХ КАПСТРОЯ: объектов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капстроя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нет.</a:t>
            </a:r>
          </a:p>
          <a:p>
            <a:pPr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ОХРАННЫХ ЗОН: Администрация сельского поселения Каменное сообщает, что по ул.  на участке с кадастровым номером 86:07:0102005:  нет зон охраны и защитных зон в границах проектируемой территории.</a:t>
            </a:r>
          </a:p>
          <a:p>
            <a:pPr lvl="0" algn="just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ИНЖЕНЕРНЫХ СЕТЕЙ: Администрация сельского поселения Каменное сообщает, что по ул. на участке с кадастровым номером 86:07:0102005:  нет инженерных сетей.</a:t>
            </a:r>
          </a:p>
          <a:p>
            <a:pPr lvl="0" algn="just"/>
            <a:endParaRPr lang="ru-RU" sz="1400" dirty="0">
              <a:solidFill>
                <a:srgbClr val="3D424E"/>
              </a:solidFill>
              <a:latin typeface="Cera Pro" pitchFamily="2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14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98E101-7CC4-4754-9B7F-B646D9BC2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127660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ОПИСАНИЕ КОНЦЕПТУАЛЬНЫХ И ПРОЕКТНЫХ РЕШЕНИЙ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КОНЦЕПТУАЛЬНАЯ ИДЕЯ: дизайн- проект направлен на осуществление мероприятий  по обеспечению жителей с. Каменное местом активного отдыха детей, для отдыха взрослого населения и для спортивных тренировок подросткам. ): Сделать излюбленным местом для культурно-массовых мероприятий и занятий активными видами спорта всей семьей круглый год. В зимнее время территория  трансформируется под активный семейный отдых.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algn="just">
              <a:spcBef>
                <a:spcPct val="0"/>
              </a:spcBef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ПРОЕКТНЫЕ РЕШЕНИЯ: Универсальная спортивная площадка, тренажерный комплекс.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ТЭП: Общая площадь объекта благоустройства кв.м -50х30 (1500 кв. м), Универсальная спортивная  площадка кв. м 30х20 (600 кв.м), тренажерный комплекс кв.м 30х10 (300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 РЕАЛИЗАЦИИ:  2026-2027г.г –подготовка документации для проведения электронного аукциона,  процедура определения подрядчика путем электронного аукциона, оформление и передача подрядчику документации на строительство.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монтажные работы, ввод в эксплуатацию (приемка работ) :</a:t>
            </a:r>
          </a:p>
          <a:p>
            <a:pPr marL="0" lvl="1" algn="just">
              <a:spcBef>
                <a:spcPct val="0"/>
              </a:spcBef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этап: 2026г  Земляные работы к подготовке строительства спортивного комплекса установка ограждения.   2 этап 2027г универсальная  площадка, установка уличных тренажёров.</a:t>
            </a:r>
          </a:p>
          <a:p>
            <a:pPr marL="342900" indent="-342900" algn="l">
              <a:lnSpc>
                <a:spcPct val="150000"/>
              </a:lnSpc>
            </a:pPr>
            <a:endParaRPr lang="ru-RU" sz="1200" dirty="0">
              <a:solidFill>
                <a:srgbClr val="3D424E"/>
              </a:solidFill>
              <a:latin typeface="Cera Pro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BFF0DA-3EA5-4B5C-8985-20AF89DE7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ВИЗУАЛЬНЫЕ ОБРАЗЫ И СХЕМЫ</a:t>
            </a:r>
            <a:endParaRPr lang="ru-RU" sz="1800" dirty="0">
              <a:solidFill>
                <a:srgbClr val="3D42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7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6359" y="1198419"/>
            <a:ext cx="3407714" cy="2486890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80712" y="1205345"/>
            <a:ext cx="3664524" cy="2479964"/>
          </a:xfrm>
          <a:prstGeom prst="rect">
            <a:avLst/>
          </a:prstGeom>
          <a:noFill/>
          <a:ln>
            <a:solidFill>
              <a:srgbClr val="3D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9B005F-4CE6-4B3C-8D6B-830E84497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A6CCA7-BFA3-42D9-8588-52E7D6B2E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775855"/>
            <a:ext cx="8146472" cy="40247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7"/>
            <a:ext cx="7700392" cy="72008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3D424E"/>
                </a:solidFill>
                <a:latin typeface="Times New Roman" pitchFamily="18" charset="0"/>
                <a:cs typeface="Times New Roman" pitchFamily="18" charset="0"/>
              </a:rPr>
              <a:t>ОПИСАНИЕ ДОПОЛНИТЕЛЬНЫХ МЕРОПРИЯТИЙ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88571"/>
            <a:ext cx="8496944" cy="3722915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объекта проектирования для инвалидов 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маломобильных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 населения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lnSpc>
                <a:spcPct val="15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Обеспечена доступность территории для инвалидов и маломобильных групп населения для чего на территории предусмотрены дорожки со спусками-подъемами с допустимым углом наклона.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Безопасность,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комфорт благоустраиваемой территории: Безопасность и комфорт обеспечены по средствам устройства на территории различных функциональных зон с элементами благоустройства, урнами, скамейками; дорожек ; наружного освещения ; установкой ограждения.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здоровья населения и снижению угрозы травматизма:</a:t>
            </a:r>
          </a:p>
          <a:p>
            <a:pPr algn="l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безопасности эксплуатации  наполнение всех функциональных зон, включая  спортивные площадки, безопасными сертифицированными элементами.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150000"/>
              </a:lnSpc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6462" y="4423420"/>
            <a:ext cx="75753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>
                <a:solidFill>
                  <a:srgbClr val="3D424E"/>
                </a:solidFill>
                <a:latin typeface="DINPro-Medium" pitchFamily="50" charset="0"/>
                <a:ea typeface="+mj-ea"/>
                <a:cs typeface="+mj-cs"/>
              </a:rPr>
              <a:t>11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D424E"/>
              </a:solidFill>
              <a:effectLst/>
              <a:uLnTx/>
              <a:uFillTx/>
              <a:latin typeface="DINPro-Medium" pitchFamily="50" charset="0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340DFE-F8FC-4A72-8CC2-09DABB486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33" y="249381"/>
            <a:ext cx="644439" cy="395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КГ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ФКГС</Template>
  <TotalTime>661</TotalTime>
  <Words>877</Words>
  <Application>Microsoft Office PowerPoint</Application>
  <PresentationFormat>Экран (16:9)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Cera Pro</vt:lpstr>
      <vt:lpstr>DINPro-Bold</vt:lpstr>
      <vt:lpstr>DINPro-Medium</vt:lpstr>
      <vt:lpstr>DINPro-Regular</vt:lpstr>
      <vt:lpstr>Times New Roman</vt:lpstr>
      <vt:lpstr>ФКГС</vt:lpstr>
      <vt:lpstr>ПРЕЗЕНТАЦИЯ ПРОЕКТА Многофункциональный спортивный комплекс с. Каменное  </vt:lpstr>
      <vt:lpstr>ОБЩАЯ ИНФОРМАЦИЯ</vt:lpstr>
      <vt:lpstr>ОБЩАЯ ИНФОРМАЦИЯ</vt:lpstr>
      <vt:lpstr>СИТУАЦИОННЫЙ ПЛАН</vt:lpstr>
      <vt:lpstr>ФОТОФИКСАЦИЯ СУЩЕСТВУЮЩЕЙ СИТУАЦИИ</vt:lpstr>
      <vt:lpstr>ОБЩАЯ ИНФОРМАЦИЯ</vt:lpstr>
      <vt:lpstr>ОПИСАНИЕ КОНЦЕПТУАЛЬНЫХ И ПРОЕКТНЫХ РЕШЕНИЙ</vt:lpstr>
      <vt:lpstr>ВИЗУАЛЬНЫЕ ОБРАЗЫ И СХЕМЫ</vt:lpstr>
      <vt:lpstr>ОПИСАНИЕ ДОПОЛНИТЕЛЬНЫХ МЕРОПРИЯТИЙ</vt:lpstr>
      <vt:lpstr>ОПИСАНИЕ ДОПОЛНИТЕЛЬНЫХ МЕРОПРИЯТИЙ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«НАИМЕНОВАНИЕ ПРОЕКТА БЛАГОУСТРОЙСТВА»</dc:title>
  <dc:creator>HP-PC</dc:creator>
  <cp:lastModifiedBy>ПК-1</cp:lastModifiedBy>
  <cp:revision>83</cp:revision>
  <dcterms:created xsi:type="dcterms:W3CDTF">2020-06-29T06:13:42Z</dcterms:created>
  <dcterms:modified xsi:type="dcterms:W3CDTF">2026-07-02T10:47:55Z</dcterms:modified>
</cp:coreProperties>
</file>