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2" r:id="rId4"/>
    <p:sldId id="284" r:id="rId5"/>
    <p:sldId id="293" r:id="rId6"/>
    <p:sldId id="294" r:id="rId7"/>
    <p:sldId id="303" r:id="rId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F40000"/>
    <a:srgbClr val="3D424E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24" autoAdjust="0"/>
  </p:normalViewPr>
  <p:slideViewPr>
    <p:cSldViewPr snapToGrid="0" snapToObjects="1">
      <p:cViewPr varScale="1">
        <p:scale>
          <a:sx n="139" d="100"/>
          <a:sy n="139" d="100"/>
        </p:scale>
        <p:origin x="810" y="126"/>
      </p:cViewPr>
      <p:guideLst>
        <p:guide orient="horz" pos="16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8444"/>
            <a:ext cx="8207375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3705225"/>
            <a:ext cx="8212138" cy="735806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10BF5B91-2F5C-429D-94EF-D0BC8AC383B1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6F56D00D-92EC-4D13-92C4-6581EEB793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1668422093_3-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39495"/>
            <a:ext cx="7772400" cy="2350135"/>
          </a:xfrm>
        </p:spPr>
        <p:txBody>
          <a:bodyPr>
            <a:normAutofit/>
          </a:bodyPr>
          <a:lstStyle/>
          <a:p>
            <a:pPr lvl="1" algn="ctr"/>
            <a:r>
              <a:rPr lang="ru-RU" sz="289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br>
              <a:rPr lang="ru-RU" sz="289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9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9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общественной территории «Сельское Кладбище» </a:t>
            </a:r>
            <a:br>
              <a:rPr lang="ru-RU" sz="289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9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п. Унъюган»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1873" y="352757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Сельское поселение Унъюган,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Октябрьский район,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Ханты-Мансийский автономный округ - Югра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2027г.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45" y="71755"/>
            <a:ext cx="3545840" cy="1161415"/>
          </a:xfrm>
          <a:prstGeom prst="rect">
            <a:avLst/>
          </a:prstGeom>
          <a:noFill/>
        </p:spPr>
      </p:pic>
      <p:pic>
        <p:nvPicPr>
          <p:cNvPr id="8" name="Рисунок 3" descr="Унъюган СП-86_герб ПП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401685" y="66675"/>
            <a:ext cx="652145" cy="8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1937" y="66452"/>
            <a:ext cx="720080" cy="835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770" y="195580"/>
            <a:ext cx="7886700" cy="48514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ОБЩАЯ ИНФОРМАЦИЯ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43865" y="1095375"/>
            <a:ext cx="8269605" cy="33489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общественной территории «Сельское Кладбище»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3-й Промышленный проезд, 2А, сельское поселение Унъюган, Октябрьский район, Ханты-Мансийский автономный округ-Югра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ТЕКУЩЕМУ ИСПОЛЬЗОВАНИЮ: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БЛАГОУСТРОЙСТВА: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правового и технического состояния кладбища на территории сельского поселения Унъюган в соответствии с законодательством РФ.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Заголовок 1"/>
          <p:cNvSpPr txBox="1"/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" name="Изображение 3" descr="нлапнлан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95580"/>
            <a:ext cx="608330" cy="72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/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" name="Изображение 3" descr="нлапнлан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95580"/>
            <a:ext cx="608330" cy="7207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6770" y="195580"/>
            <a:ext cx="7700645" cy="48006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СИТУАЦИОННЫЙ ПЛАН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5615" y="915568"/>
            <a:ext cx="3034665" cy="3365284"/>
          </a:xfrm>
        </p:spPr>
        <p:txBody>
          <a:bodyPr anchor="ctr"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памятного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Воинской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землякам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земляков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\\192.168.1.200\иванова н.и\Жарких О.Л\Рисунок1 (2).pngРисунок1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" y="915670"/>
            <a:ext cx="4133215" cy="4117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7" name="Прямое соединение 6"/>
          <p:cNvCxnSpPr/>
          <p:nvPr/>
        </p:nvCxnSpPr>
        <p:spPr>
          <a:xfrm>
            <a:off x="1114425" y="3686175"/>
            <a:ext cx="405765" cy="7372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 flipV="1">
            <a:off x="1520190" y="4147185"/>
            <a:ext cx="1438275" cy="2673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 flipV="1">
            <a:off x="1105535" y="3465195"/>
            <a:ext cx="414655" cy="23050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V="1">
            <a:off x="1511300" y="2801620"/>
            <a:ext cx="27305" cy="6635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ое соединение 13"/>
          <p:cNvCxnSpPr/>
          <p:nvPr/>
        </p:nvCxnSpPr>
        <p:spPr>
          <a:xfrm flipV="1">
            <a:off x="1538605" y="2543175"/>
            <a:ext cx="520700" cy="25844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ое соединение 14"/>
          <p:cNvCxnSpPr/>
          <p:nvPr/>
        </p:nvCxnSpPr>
        <p:spPr>
          <a:xfrm>
            <a:off x="2059305" y="2543175"/>
            <a:ext cx="654685" cy="13843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ое соединение 15"/>
          <p:cNvCxnSpPr/>
          <p:nvPr/>
        </p:nvCxnSpPr>
        <p:spPr>
          <a:xfrm flipV="1">
            <a:off x="2948940" y="3861435"/>
            <a:ext cx="553085" cy="2857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ое соединение 16"/>
          <p:cNvCxnSpPr/>
          <p:nvPr/>
        </p:nvCxnSpPr>
        <p:spPr>
          <a:xfrm flipH="1" flipV="1">
            <a:off x="2958465" y="2681605"/>
            <a:ext cx="543560" cy="117983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ое соединение 17"/>
          <p:cNvCxnSpPr/>
          <p:nvPr/>
        </p:nvCxnSpPr>
        <p:spPr>
          <a:xfrm>
            <a:off x="2681605" y="2681605"/>
            <a:ext cx="276860" cy="88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770" y="195580"/>
            <a:ext cx="7886700" cy="48514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ОБЩАЯ ИНФОРМАЦИЯ</a:t>
            </a:r>
          </a:p>
        </p:txBody>
      </p:sp>
      <p:sp>
        <p:nvSpPr>
          <p:cNvPr id="12" name="Заголовок 1"/>
          <p:cNvSpPr txBox="1"/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INPro-Medium" pitchFamily="50" charset="0"/>
                <a:ea typeface="+mj-ea"/>
                <a:cs typeface="+mj-cs"/>
              </a:rPr>
              <a:t>4</a:t>
            </a:r>
          </a:p>
        </p:txBody>
      </p:sp>
      <p:pic>
        <p:nvPicPr>
          <p:cNvPr id="4" name="Изображение 3" descr="нлапнлан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95580"/>
            <a:ext cx="608330" cy="72072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11785" y="684530"/>
            <a:ext cx="8520430" cy="4349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indent="-3429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Объекты капитального строительства в непосредственной близости отсутствуют.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существующей территории имеется лесной массив, сформированный лиственными и хвойными деревьями и кустарниками.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2021 году территория кладбища была расширена дополнительным земельным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участоком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площадью 55134 кв.м. Общая территория кладбища на сегодняшний день составляет 113340 кв.м.  Поэтому на последнем собрании  люди единогласно проголосовали за благоустройство кладбища.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сердцах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жителей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нашего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муниципального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образования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необходимость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создании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мест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памяти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воинов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каждом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уголке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страны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возвышаются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монументы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хранящие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память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героях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Великой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Отечественной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войны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локальных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войн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сегодня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когда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новые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герои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отдают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свои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жизни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мир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безопасность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нашей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Родины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обязаны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создать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достойные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места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почитания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увековечения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бессмертного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подвига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lvl="0" indent="-3429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Президент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России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Владимир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Путин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своей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речи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23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февраля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года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особо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подчеркнул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жизненную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важность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сохранения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памяти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героях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отметив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что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сохранение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памяти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героях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объединяет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российское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общество</a:t>
            </a:r>
            <a:r>
              <a:rPr lang="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Забота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военнослужащих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семьях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словам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президента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немыслима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осознания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героями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того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что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подвиг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помнят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ценят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7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sinergiya-osvobozhdeniy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3500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8499492" y="4557405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INPro-Medium" pitchFamily="50" charset="0"/>
                <a:ea typeface="+mj-ea"/>
                <a:cs typeface="+mj-cs"/>
              </a:rPr>
              <a:t>5</a:t>
            </a:r>
          </a:p>
        </p:txBody>
      </p:sp>
      <p:pic>
        <p:nvPicPr>
          <p:cNvPr id="4" name="Изображение 3" descr="нлапнлан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195580"/>
            <a:ext cx="608330" cy="72072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650" y="123825"/>
            <a:ext cx="7700645" cy="591185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b="1">
                <a:sym typeface="+mn-ea"/>
              </a:rPr>
              <a:t>Благоустройство</a:t>
            </a:r>
            <a:r>
              <a:rPr lang="en-US" altLang="ru-RU" sz="1800" b="1">
                <a:sym typeface="+mn-ea"/>
              </a:rPr>
              <a:t> </a:t>
            </a:r>
            <a:r>
              <a:rPr lang="en-US" altLang="en-US" sz="1800" b="1">
                <a:sym typeface="+mn-ea"/>
              </a:rPr>
              <a:t>территории</a:t>
            </a:r>
            <a:endParaRPr lang="ru-RU" sz="1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Pro-Medium" pitchFamily="50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77495" y="715010"/>
            <a:ext cx="8797925" cy="653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брусчаткой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бетонных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плит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мемориалу</a:t>
            </a:r>
          </a:p>
        </p:txBody>
      </p:sp>
      <p:pic>
        <p:nvPicPr>
          <p:cNvPr id="19" name="Изображение 18" descr="Фото превью Кладбищ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435" y="1400175"/>
            <a:ext cx="5358130" cy="3572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/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INPro-Medium" pitchFamily="50" charset="0"/>
                <a:ea typeface="+mj-ea"/>
                <a:cs typeface="+mj-cs"/>
              </a:rPr>
              <a:t>6</a:t>
            </a:r>
          </a:p>
        </p:txBody>
      </p:sp>
      <p:pic>
        <p:nvPicPr>
          <p:cNvPr id="4" name="Изображение 3" descr="нлапнлан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95580"/>
            <a:ext cx="608330" cy="7207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67715" y="234950"/>
            <a:ext cx="7700645" cy="60261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О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писание</a:t>
            </a:r>
            <a:r>
              <a:rPr lang="en-US" alt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ожидаемого</a:t>
            </a:r>
            <a:r>
              <a:rPr lang="en-US" alt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результата</a:t>
            </a:r>
            <a:r>
              <a:rPr lang="en-US" alt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 (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ожидаемых</a:t>
            </a:r>
            <a:r>
              <a:rPr lang="en-US" alt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результатов</a:t>
            </a:r>
            <a:r>
              <a:rPr lang="en-US" alt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)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реализации</a:t>
            </a:r>
            <a:r>
              <a:rPr lang="en-US" alt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инициативного</a:t>
            </a:r>
            <a:r>
              <a:rPr lang="en-US" altLang="ru-RU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INPro-Medium" pitchFamily="50" charset="0"/>
              </a:rPr>
              <a:t>проекта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215" y="973455"/>
            <a:ext cx="8496935" cy="3746500"/>
          </a:xfrm>
        </p:spPr>
        <p:txBody>
          <a:bodyPr>
            <a:noAutofit/>
          </a:bodyPr>
          <a:lstStyle/>
          <a:p>
            <a:pPr marL="0" lvl="1" algn="just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Воинской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algn="just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скорби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смогут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проститься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земляков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отдавших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Родину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сплоченности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объединяющим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Облагораживание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кладбища</a:t>
            </a:r>
          </a:p>
          <a:p>
            <a:pPr marL="0" lvl="1" algn="just">
              <a:spcBef>
                <a:spcPct val="0"/>
              </a:spcBef>
            </a:pP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лагополучател</a:t>
            </a:r>
            <a:r>
              <a:rPr lang="ru-RU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инициативного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воинов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увековечения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скорбь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подвигу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благоустроенное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местом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скорби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героях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мещающее содержимое 10" descr="1668422093_3-6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3660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INPro-Medium" pitchFamily="50" charset="0"/>
                <a:ea typeface="+mj-ea"/>
                <a:cs typeface="+mj-cs"/>
              </a:rPr>
              <a:t>7</a:t>
            </a:r>
          </a:p>
        </p:txBody>
      </p:sp>
      <p:pic>
        <p:nvPicPr>
          <p:cNvPr id="4" name="Изображение 3" descr="нлапнлан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195580"/>
            <a:ext cx="608330" cy="72072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755015" y="1657350"/>
            <a:ext cx="77235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0</TotalTime>
  <Words>506</Words>
  <Application>Microsoft Office PowerPoint</Application>
  <PresentationFormat>Экран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DINPro-Medium</vt:lpstr>
      <vt:lpstr>Times New Roman</vt:lpstr>
      <vt:lpstr>Green Color</vt:lpstr>
      <vt:lpstr>ПРЕЗЕНТАЦИЯ ПРОЕКТА  «Благоустройство общественной территории «Сельское Кладбище»  в п. Унъюган»</vt:lpstr>
      <vt:lpstr>ОБЩАЯ ИНФОРМАЦИЯ</vt:lpstr>
      <vt:lpstr>СИТУАЦИОННЫЙ ПЛАН</vt:lpstr>
      <vt:lpstr>ОБЩАЯ ИНФОРМАЦИЯ</vt:lpstr>
      <vt:lpstr>Благоустройство территории</vt:lpstr>
      <vt:lpstr>Описание ожидаемого результата (ожидаемых результатов) реализации инициативного проекта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F4</cp:lastModifiedBy>
  <cp:revision>72</cp:revision>
  <cp:lastPrinted>2022-02-21T06:49:00Z</cp:lastPrinted>
  <dcterms:created xsi:type="dcterms:W3CDTF">2020-06-29T06:13:00Z</dcterms:created>
  <dcterms:modified xsi:type="dcterms:W3CDTF">2026-07-01T07:53:23Z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21FBC0D0C27D4065A7C66F7C9CB2C38A</vt:lpwstr>
  </property>
  <property fmtid="{D5CDD505-2E9C-101B-9397-08002B2CF9AE}" pid="3" name="KSOProductBuildVer">
    <vt:lpwstr>1049-12.2.0.23196</vt:lpwstr>
  </property>
</Properties>
</file>