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7" r:id="rId6"/>
    <p:sldId id="260" r:id="rId7"/>
    <p:sldId id="264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138" d="100"/>
          <a:sy n="138" d="100"/>
        </p:scale>
        <p:origin x="22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Благоустройство кладбища в с. </a:t>
            </a:r>
            <a:r>
              <a:rPr lang="ru-RU" sz="20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Сельское поселение Каменное, село </a:t>
            </a:r>
            <a:r>
              <a:rPr lang="ru-RU" sz="18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, Октябрьский район Ханты-Мансийский автономный округ-Югра</a:t>
            </a:r>
          </a:p>
          <a:p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Инициативная группа с. </a:t>
            </a:r>
            <a:r>
              <a:rPr lang="ru-RU" sz="12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endParaRPr lang="ru-RU" sz="12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Представитель группы: </a:t>
            </a:r>
            <a:r>
              <a:rPr lang="ru-RU" sz="12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Лукьянчук</a:t>
            </a:r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Галина Васильевна</a:t>
            </a:r>
          </a:p>
          <a:p>
            <a:endParaRPr lang="ru-RU" sz="1800" dirty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G:\брендбук\элементы\элементы\png\элементы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1966"/>
            <a:ext cx="9143999" cy="6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61F873-FFEF-4480-95B5-CEB4FA72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" y="-568036"/>
            <a:ext cx="9088581" cy="5056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4791209" cy="56107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287" y="756557"/>
            <a:ext cx="5001982" cy="40549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ПРОЕКТА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кладбища в с.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под благоустройство общественной </a:t>
            </a:r>
          </a:p>
          <a:p>
            <a:pPr algn="l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расположен Ханты-Мансийский автономный округ-Югра, Октябрьский район, с.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Центральная,60А</a:t>
            </a:r>
          </a:p>
          <a:p>
            <a:pPr lvl="0" algn="just"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ТЕКУЩЕМУ ИСПОЛЬЗОВАНИЮ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для жителей  с.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современных комфортных условий для посетителей кладбища.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051" name="Picture 3" descr="G:\брендбук\16х9\2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04" y="0"/>
            <a:ext cx="35112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3102" y="94892"/>
            <a:ext cx="2932982" cy="4313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947" y="526212"/>
            <a:ext cx="6314536" cy="3897208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дизайн- проекта направлена на осуществление выполнения части работы в плане улучшения качества жизни населения и комфортности среды проживания.</a:t>
            </a:r>
          </a:p>
          <a:p>
            <a:pPr algn="just">
              <a:lnSpc>
                <a:spcPct val="150000"/>
              </a:lnSpc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граждан к памяти умерших и достойное содержание мест захоронения является одним из показателей цивилизованности, гуманности и зрелости общества.</a:t>
            </a:r>
          </a:p>
          <a:p>
            <a:pPr algn="just">
              <a:lnSpc>
                <a:spcPct val="150000"/>
              </a:lnSpc>
            </a:pPr>
            <a:r>
              <a:rPr lang="ru-RU" sz="25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Мероприятия по благоустройству общественных кладбищ требуют неотложного решения в связи с технической необходимостью, эстетической целесообразностью и необходимостью реализации конституционного права граждан на достойное содержание мест захоронения  и погребение родственников на благоустроенных, соответствующих техническим нормам и требованиям на кладбищах.</a:t>
            </a:r>
          </a:p>
          <a:p>
            <a:pPr algn="l">
              <a:lnSpc>
                <a:spcPct val="150000"/>
              </a:lnSpc>
            </a:pPr>
            <a:endParaRPr lang="ru-RU" sz="22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3074" name="Picture 2" descr="G:\брендбук\16х9\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6754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154182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СИТУАЦИОННЫЙ 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План благоустройства территории спортивного комплекса </a:t>
            </a:r>
          </a:p>
          <a:p>
            <a:pPr marL="0" lvl="1" algn="just">
              <a:spcBef>
                <a:spcPct val="0"/>
              </a:spcBef>
            </a:pPr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Доступность: ул. Центральная ,60А с. </a:t>
            </a:r>
            <a:r>
              <a:rPr lang="ru-RU" sz="12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r>
              <a:rPr lang="ru-RU" sz="12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, Октябрьский район, ХМАО-Югра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. 86:07:0101009:165</a:t>
            </a:r>
            <a:endParaRPr lang="ru-RU" sz="12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брендбук\элементы\логотип\png\лого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72" y="220454"/>
            <a:ext cx="1622559" cy="6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брендбук\элементы\паттерн\png\брендбук 2024 — региональный конкурс-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72" y="3519578"/>
            <a:ext cx="1259456" cy="11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3306A1-BDB7-4457-A088-A637FCC4A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1225058"/>
            <a:ext cx="4465535" cy="3541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326711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ФОТОФИКСАЦИЯ СУЩЕСТВУЮЩЕЙ 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5122" name="Picture 2" descr="G:\брендбук\элементы\логотип\png\лого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06" y="195488"/>
            <a:ext cx="1503970" cy="5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брендбук\элементы\элементы\png\элементы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7" y="4278702"/>
            <a:ext cx="8592703" cy="6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B4446-0D53-4F39-9FDC-176E809B0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1225058"/>
            <a:ext cx="2826326" cy="2604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CA9A9-76C4-43F2-B5F3-FA0D1054B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23" y="1201536"/>
            <a:ext cx="2706904" cy="2652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753-7DB2-44F3-BD1D-7D541A699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77" y="1201536"/>
            <a:ext cx="2929800" cy="2716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4109722" cy="54638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41873"/>
            <a:ext cx="8496944" cy="346781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РЕКВИЗИТЫ ВЫПИСКИ ИЗ ЕГРН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86:07:0101009:165:,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 установлено относительно ориентира, расположенного в границах участка.  Почтовый адрес ориентира: Ханты-Мансийский автономный округ -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р-н. Октябрьский, с.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Пальяново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60 А. Земельный участок 86:07:0101009:165 площадью 6561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Вид разрешенного использования : для размещения кладбища и сооружение 86:07:0101009:451 находится в собственности МО сельское поселение Каменное с 29.06.2022г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ОБЪЕКТАХ КАПСТРОЯ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объектов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капстроя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нет.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ОХРАННЫХ ЗОН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сельского поселения Каменное сообщает, что по ул. Центральная  на участке с кадастровым номером 86:07:0101009:165:  нет зон охраны и защитных зон в границах благоустраиваемой территории.</a:t>
            </a:r>
          </a:p>
          <a:p>
            <a:pPr lvl="0"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ИНЖЕНЕРНЫХ СЕТЕЙ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сельского поселения Каменное сообщает, что по ул. Центральная на участке с кадастровым номером 86:07:0101009:165:  нет инженерных сетей.</a:t>
            </a:r>
          </a:p>
          <a:p>
            <a:pPr lvl="0" algn="just"/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170" name="Picture 2" descr="G:\брендбук\элементы\элементы\png\элементы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09691"/>
            <a:ext cx="8765231" cy="7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195487"/>
            <a:ext cx="1422250" cy="5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404349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15568"/>
            <a:ext cx="8496944" cy="3225112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КОНЦЕПТУАЛЬНАЯ ИДЕЯ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дизайн- проект направлен на благоустройство общественного кладбища, создание современных комфортных условий для посетителей кладбища. Почтение памяти ушедших от нас родных и близких, и оно постоянно должно отвечать этой функции.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ПРОЕКТНЫЕ РЕШЕНИЯ: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необходимых работ по благоустройству, общественного кладбища: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и замена ограждения, калитки и ворот.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и установка места погребения (навес) с установкой урн и лавочек.</a:t>
            </a:r>
          </a:p>
          <a:p>
            <a:pPr marL="0" lvl="1" algn="just">
              <a:spcBef>
                <a:spcPct val="0"/>
              </a:spcBef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2027г.–подготовка документации для проведения электронного аукциона,  процедура определения подрядчика путем электронного аукциона, оформление и передача подрядчику документации на благоустройство. Проведение  работы, ввод в эксплуатацию (приемка работ) :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0242" name="Picture 2" descr="G:\брендбук\элементы\элементы\png\элементы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4140679"/>
            <a:ext cx="8798943" cy="7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95487"/>
            <a:ext cx="1585043" cy="59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5558960" cy="58089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ВИЗУАЛЬНЫЕ ОБРАЗЫ И СХЕМЫ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359" y="1198419"/>
            <a:ext cx="3407714" cy="2486890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0712" y="1205345"/>
            <a:ext cx="3664524" cy="2479964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G:\брендбук\элементы\логотип\png\лого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51" y="195487"/>
            <a:ext cx="1292862" cy="5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45736-E376-463C-9F27-F69247DD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" y="643864"/>
            <a:ext cx="8402783" cy="4304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764</TotalTime>
  <Words>469</Words>
  <Application>Microsoft Office PowerPoint</Application>
  <PresentationFormat>Экран (16:9)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Cera Pro</vt:lpstr>
      <vt:lpstr>DINPro-Bold</vt:lpstr>
      <vt:lpstr>DINPro-Medium</vt:lpstr>
      <vt:lpstr>DINPro-Regular</vt:lpstr>
      <vt:lpstr>Times New Roman</vt:lpstr>
      <vt:lpstr>ФКГС</vt:lpstr>
      <vt:lpstr>ПРЕЗЕНТАЦИЯ ПРОЕКТА Благоустройство кладбища в с. Пальяново  </vt:lpstr>
      <vt:lpstr>ОБЩАЯ ИНФОРМАЦИЯ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ВИЗУАЛЬНЫЕ ОБРАЗЫ И СХЕМЫ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ПК-1</cp:lastModifiedBy>
  <cp:revision>91</cp:revision>
  <dcterms:created xsi:type="dcterms:W3CDTF">2020-06-29T06:13:42Z</dcterms:created>
  <dcterms:modified xsi:type="dcterms:W3CDTF">2026-06-26T07:31:22Z</dcterms:modified>
</cp:coreProperties>
</file>