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sldIdLst>
    <p:sldId id="256" r:id="rId2"/>
    <p:sldId id="260" r:id="rId3"/>
    <p:sldId id="263" r:id="rId4"/>
    <p:sldId id="264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47"/>
    <a:srgbClr val="516EF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9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34" Type="http://schemas.openxmlformats.org/officeDocument/2006/relationships/image" Target="../media/image30.svg"/><Relationship Id="rId42" Type="http://schemas.openxmlformats.org/officeDocument/2006/relationships/image" Target="../media/image38.svg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image" Target="../media/image34.svg"/><Relationship Id="rId46" Type="http://schemas.openxmlformats.org/officeDocument/2006/relationships/image" Target="../media/image42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13.png"/><Relationship Id="rId41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17.png"/><Relationship Id="rId40" Type="http://schemas.openxmlformats.org/officeDocument/2006/relationships/image" Target="../media/image36.svg"/><Relationship Id="rId45" Type="http://schemas.openxmlformats.org/officeDocument/2006/relationships/image" Target="../media/image21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24.svg"/><Relationship Id="rId36" Type="http://schemas.openxmlformats.org/officeDocument/2006/relationships/image" Target="../media/image32.svg"/><Relationship Id="rId10" Type="http://schemas.openxmlformats.org/officeDocument/2006/relationships/image" Target="../media/image6.sv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4" Type="http://schemas.openxmlformats.org/officeDocument/2006/relationships/image" Target="../media/image40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12.png"/><Relationship Id="rId30" Type="http://schemas.openxmlformats.org/officeDocument/2006/relationships/image" Target="../media/image26.svg"/><Relationship Id="rId35" Type="http://schemas.openxmlformats.org/officeDocument/2006/relationships/image" Target="../media/image16.png"/><Relationship Id="rId43" Type="http://schemas.openxmlformats.org/officeDocument/2006/relationships/image" Target="../media/image2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5.png"/><Relationship Id="rId18" Type="http://schemas.openxmlformats.org/officeDocument/2006/relationships/image" Target="../media/image40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108.svg"/><Relationship Id="rId17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5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106.svg"/><Relationship Id="rId4" Type="http://schemas.openxmlformats.org/officeDocument/2006/relationships/image" Target="../media/image2.svg"/><Relationship Id="rId9" Type="http://schemas.openxmlformats.org/officeDocument/2006/relationships/image" Target="../media/image53.png"/><Relationship Id="rId14" Type="http://schemas.openxmlformats.org/officeDocument/2006/relationships/image" Target="../media/image110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3.png"/><Relationship Id="rId18" Type="http://schemas.openxmlformats.org/officeDocument/2006/relationships/image" Target="../media/image22.svg"/><Relationship Id="rId26" Type="http://schemas.openxmlformats.org/officeDocument/2006/relationships/image" Target="../media/image76.svg"/><Relationship Id="rId3" Type="http://schemas.openxmlformats.org/officeDocument/2006/relationships/image" Target="../media/image1.png"/><Relationship Id="rId21" Type="http://schemas.openxmlformats.org/officeDocument/2006/relationships/image" Target="../media/image56.png"/><Relationship Id="rId7" Type="http://schemas.openxmlformats.org/officeDocument/2006/relationships/image" Target="../media/image4.png"/><Relationship Id="rId12" Type="http://schemas.openxmlformats.org/officeDocument/2006/relationships/image" Target="../media/image98.svg"/><Relationship Id="rId17" Type="http://schemas.openxmlformats.org/officeDocument/2006/relationships/image" Target="../media/image11.png"/><Relationship Id="rId25" Type="http://schemas.openxmlformats.org/officeDocument/2006/relationships/image" Target="../media/image3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20.svg"/><Relationship Id="rId20" Type="http://schemas.openxmlformats.org/officeDocument/2006/relationships/image" Target="../media/image74.svg"/><Relationship Id="rId29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9.png"/><Relationship Id="rId24" Type="http://schemas.openxmlformats.org/officeDocument/2006/relationships/image" Target="../media/image8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40.png"/><Relationship Id="rId28" Type="http://schemas.openxmlformats.org/officeDocument/2006/relationships/image" Target="../media/image114.svg"/><Relationship Id="rId10" Type="http://schemas.openxmlformats.org/officeDocument/2006/relationships/image" Target="../media/image58.svg"/><Relationship Id="rId19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86.svg"/><Relationship Id="rId22" Type="http://schemas.openxmlformats.org/officeDocument/2006/relationships/image" Target="../media/image112.svg"/><Relationship Id="rId27" Type="http://schemas.openxmlformats.org/officeDocument/2006/relationships/image" Target="../media/image57.png"/><Relationship Id="rId30" Type="http://schemas.openxmlformats.org/officeDocument/2006/relationships/image" Target="../media/image116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64.svg"/><Relationship Id="rId1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2.svg"/><Relationship Id="rId20" Type="http://schemas.openxmlformats.org/officeDocument/2006/relationships/image" Target="../media/image6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6.svg"/><Relationship Id="rId19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8.png"/><Relationship Id="rId18" Type="http://schemas.openxmlformats.org/officeDocument/2006/relationships/image" Target="../media/image32.sv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7" Type="http://schemas.openxmlformats.org/officeDocument/2006/relationships/image" Target="../media/image34.png"/><Relationship Id="rId12" Type="http://schemas.openxmlformats.org/officeDocument/2006/relationships/image" Target="../media/image70.svg"/><Relationship Id="rId1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2.svg"/><Relationship Id="rId20" Type="http://schemas.openxmlformats.org/officeDocument/2006/relationships/image" Target="../media/image7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4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20.png"/><Relationship Id="rId10" Type="http://schemas.openxmlformats.org/officeDocument/2006/relationships/image" Target="../media/image12.svg"/><Relationship Id="rId19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6.svg"/><Relationship Id="rId22" Type="http://schemas.openxmlformats.org/officeDocument/2006/relationships/image" Target="../media/image7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44.png"/><Relationship Id="rId18" Type="http://schemas.openxmlformats.org/officeDocument/2006/relationships/image" Target="../media/image56.svg"/><Relationship Id="rId26" Type="http://schemas.openxmlformats.org/officeDocument/2006/relationships/image" Target="../media/image8.sv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49.png"/><Relationship Id="rId12" Type="http://schemas.openxmlformats.org/officeDocument/2006/relationships/image" Target="../media/image22.svg"/><Relationship Id="rId17" Type="http://schemas.openxmlformats.org/officeDocument/2006/relationships/image" Target="../media/image28.png"/><Relationship Id="rId25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0.svg"/><Relationship Id="rId20" Type="http://schemas.openxmlformats.org/officeDocument/2006/relationships/image" Target="../media/image3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10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52.png"/><Relationship Id="rId10" Type="http://schemas.openxmlformats.org/officeDocument/2006/relationships/image" Target="../media/image20.svg"/><Relationship Id="rId19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88.svg"/><Relationship Id="rId22" Type="http://schemas.openxmlformats.org/officeDocument/2006/relationships/image" Target="../media/image40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4.png"/><Relationship Id="rId18" Type="http://schemas.openxmlformats.org/officeDocument/2006/relationships/image" Target="../media/image38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0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58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2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42.png"/><Relationship Id="rId18" Type="http://schemas.openxmlformats.org/officeDocument/2006/relationships/image" Target="../media/image18.svg"/><Relationship Id="rId26" Type="http://schemas.openxmlformats.org/officeDocument/2006/relationships/image" Target="../media/image40.sv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9.png"/><Relationship Id="rId12" Type="http://schemas.openxmlformats.org/officeDocument/2006/relationships/image" Target="../media/image82.svg"/><Relationship Id="rId17" Type="http://schemas.openxmlformats.org/officeDocument/2006/relationships/image" Target="../media/image9.png"/><Relationship Id="rId25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6.svg"/><Relationship Id="rId20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1.png"/><Relationship Id="rId24" Type="http://schemas.openxmlformats.org/officeDocument/2006/relationships/image" Target="../media/image8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44.png"/><Relationship Id="rId28" Type="http://schemas.openxmlformats.org/officeDocument/2006/relationships/image" Target="../media/image8.svg"/><Relationship Id="rId10" Type="http://schemas.openxmlformats.org/officeDocument/2006/relationships/image" Target="../media/image80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40.png"/><Relationship Id="rId14" Type="http://schemas.openxmlformats.org/officeDocument/2006/relationships/image" Target="../media/image84.svg"/><Relationship Id="rId22" Type="http://schemas.openxmlformats.org/officeDocument/2006/relationships/image" Target="../media/image22.svg"/><Relationship Id="rId27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46.png"/><Relationship Id="rId18" Type="http://schemas.openxmlformats.org/officeDocument/2006/relationships/image" Target="../media/image96.svg"/><Relationship Id="rId26" Type="http://schemas.openxmlformats.org/officeDocument/2006/relationships/image" Target="../media/image40.svg"/><Relationship Id="rId3" Type="http://schemas.openxmlformats.org/officeDocument/2006/relationships/image" Target="../media/image1.png"/><Relationship Id="rId21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70.svg"/><Relationship Id="rId17" Type="http://schemas.openxmlformats.org/officeDocument/2006/relationships/image" Target="../media/image48.png"/><Relationship Id="rId25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4.svg"/><Relationship Id="rId20" Type="http://schemas.openxmlformats.org/officeDocument/2006/relationships/image" Target="../media/image32.svg"/><Relationship Id="rId29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7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7.png"/><Relationship Id="rId23" Type="http://schemas.openxmlformats.org/officeDocument/2006/relationships/image" Target="../media/image38.png"/><Relationship Id="rId28" Type="http://schemas.openxmlformats.org/officeDocument/2006/relationships/image" Target="../media/image58.svg"/><Relationship Id="rId10" Type="http://schemas.openxmlformats.org/officeDocument/2006/relationships/image" Target="../media/image12.svg"/><Relationship Id="rId19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92.svg"/><Relationship Id="rId22" Type="http://schemas.openxmlformats.org/officeDocument/2006/relationships/image" Target="../media/image80.svg"/><Relationship Id="rId27" Type="http://schemas.openxmlformats.org/officeDocument/2006/relationships/image" Target="../media/image29.png"/><Relationship Id="rId30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55.png"/><Relationship Id="rId18" Type="http://schemas.openxmlformats.org/officeDocument/2006/relationships/image" Target="../media/image40.sv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12" Type="http://schemas.openxmlformats.org/officeDocument/2006/relationships/image" Target="../media/image108.svg"/><Relationship Id="rId17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5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106.svg"/><Relationship Id="rId4" Type="http://schemas.openxmlformats.org/officeDocument/2006/relationships/image" Target="../media/image2.svg"/><Relationship Id="rId9" Type="http://schemas.openxmlformats.org/officeDocument/2006/relationships/image" Target="../media/image53.png"/><Relationship Id="rId14" Type="http://schemas.openxmlformats.org/officeDocument/2006/relationships/image" Target="../media/image11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3.png"/><Relationship Id="rId18" Type="http://schemas.openxmlformats.org/officeDocument/2006/relationships/image" Target="../media/image22.svg"/><Relationship Id="rId26" Type="http://schemas.openxmlformats.org/officeDocument/2006/relationships/image" Target="../media/image76.svg"/><Relationship Id="rId3" Type="http://schemas.openxmlformats.org/officeDocument/2006/relationships/image" Target="../media/image1.png"/><Relationship Id="rId21" Type="http://schemas.openxmlformats.org/officeDocument/2006/relationships/image" Target="../media/image56.png"/><Relationship Id="rId7" Type="http://schemas.openxmlformats.org/officeDocument/2006/relationships/image" Target="../media/image4.png"/><Relationship Id="rId12" Type="http://schemas.openxmlformats.org/officeDocument/2006/relationships/image" Target="../media/image98.svg"/><Relationship Id="rId17" Type="http://schemas.openxmlformats.org/officeDocument/2006/relationships/image" Target="../media/image11.png"/><Relationship Id="rId25" Type="http://schemas.openxmlformats.org/officeDocument/2006/relationships/image" Target="../media/image3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20.svg"/><Relationship Id="rId20" Type="http://schemas.openxmlformats.org/officeDocument/2006/relationships/image" Target="../media/image74.svg"/><Relationship Id="rId29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9.png"/><Relationship Id="rId24" Type="http://schemas.openxmlformats.org/officeDocument/2006/relationships/image" Target="../media/image8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40.png"/><Relationship Id="rId28" Type="http://schemas.openxmlformats.org/officeDocument/2006/relationships/image" Target="../media/image102.svg"/><Relationship Id="rId10" Type="http://schemas.openxmlformats.org/officeDocument/2006/relationships/image" Target="../media/image58.svg"/><Relationship Id="rId19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86.svg"/><Relationship Id="rId22" Type="http://schemas.openxmlformats.org/officeDocument/2006/relationships/image" Target="../media/image112.svg"/><Relationship Id="rId27" Type="http://schemas.openxmlformats.org/officeDocument/2006/relationships/image" Target="../media/image51.png"/><Relationship Id="rId30" Type="http://schemas.openxmlformats.org/officeDocument/2006/relationships/image" Target="../media/image116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2.svg"/><Relationship Id="rId9" Type="http://schemas.openxmlformats.org/officeDocument/2006/relationships/image" Target="../media/image2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32.svg"/><Relationship Id="rId3" Type="http://schemas.openxmlformats.org/officeDocument/2006/relationships/image" Target="../media/image68.svg"/><Relationship Id="rId21" Type="http://schemas.openxmlformats.org/officeDocument/2006/relationships/image" Target="../media/image3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70.svg"/><Relationship Id="rId17" Type="http://schemas.openxmlformats.org/officeDocument/2006/relationships/image" Target="../media/image16.png"/><Relationship Id="rId2" Type="http://schemas.openxmlformats.org/officeDocument/2006/relationships/image" Target="../media/image34.png"/><Relationship Id="rId16" Type="http://schemas.openxmlformats.org/officeDocument/2006/relationships/image" Target="../media/image72.svg"/><Relationship Id="rId20" Type="http://schemas.openxmlformats.org/officeDocument/2006/relationships/image" Target="../media/image7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35.png"/><Relationship Id="rId24" Type="http://schemas.openxmlformats.org/officeDocument/2006/relationships/image" Target="../media/image40.svg"/><Relationship Id="rId5" Type="http://schemas.openxmlformats.org/officeDocument/2006/relationships/image" Target="../media/image1.png"/><Relationship Id="rId15" Type="http://schemas.openxmlformats.org/officeDocument/2006/relationships/image" Target="../media/image36.png"/><Relationship Id="rId23" Type="http://schemas.openxmlformats.org/officeDocument/2006/relationships/image" Target="../media/image20.png"/><Relationship Id="rId10" Type="http://schemas.openxmlformats.org/officeDocument/2006/relationships/image" Target="../media/image120.svg"/><Relationship Id="rId19" Type="http://schemas.openxmlformats.org/officeDocument/2006/relationships/image" Target="../media/image37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60.png"/><Relationship Id="rId14" Type="http://schemas.openxmlformats.org/officeDocument/2006/relationships/image" Target="../media/image16.svg"/><Relationship Id="rId22" Type="http://schemas.openxmlformats.org/officeDocument/2006/relationships/image" Target="../media/image7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56.svg"/><Relationship Id="rId3" Type="http://schemas.openxmlformats.org/officeDocument/2006/relationships/image" Target="../media/image48.sv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52.svg"/><Relationship Id="rId17" Type="http://schemas.openxmlformats.org/officeDocument/2006/relationships/image" Target="../media/image28.png"/><Relationship Id="rId2" Type="http://schemas.openxmlformats.org/officeDocument/2006/relationships/image" Target="../media/image24.png"/><Relationship Id="rId16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50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5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4.png"/><Relationship Id="rId18" Type="http://schemas.openxmlformats.org/officeDocument/2006/relationships/image" Target="../media/image38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0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58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2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64.svg"/><Relationship Id="rId1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2.svg"/><Relationship Id="rId20" Type="http://schemas.openxmlformats.org/officeDocument/2006/relationships/image" Target="../media/image6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6.svg"/><Relationship Id="rId19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32.svg"/><Relationship Id="rId3" Type="http://schemas.openxmlformats.org/officeDocument/2006/relationships/image" Target="../media/image68.svg"/><Relationship Id="rId21" Type="http://schemas.openxmlformats.org/officeDocument/2006/relationships/image" Target="../media/image3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70.svg"/><Relationship Id="rId17" Type="http://schemas.openxmlformats.org/officeDocument/2006/relationships/image" Target="../media/image16.png"/><Relationship Id="rId2" Type="http://schemas.openxmlformats.org/officeDocument/2006/relationships/image" Target="../media/image34.png"/><Relationship Id="rId16" Type="http://schemas.openxmlformats.org/officeDocument/2006/relationships/image" Target="../media/image72.svg"/><Relationship Id="rId20" Type="http://schemas.openxmlformats.org/officeDocument/2006/relationships/image" Target="../media/image7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35.png"/><Relationship Id="rId24" Type="http://schemas.openxmlformats.org/officeDocument/2006/relationships/image" Target="../media/image40.svg"/><Relationship Id="rId5" Type="http://schemas.openxmlformats.org/officeDocument/2006/relationships/image" Target="../media/image1.png"/><Relationship Id="rId15" Type="http://schemas.openxmlformats.org/officeDocument/2006/relationships/image" Target="../media/image36.png"/><Relationship Id="rId23" Type="http://schemas.openxmlformats.org/officeDocument/2006/relationships/image" Target="../media/image20.png"/><Relationship Id="rId10" Type="http://schemas.openxmlformats.org/officeDocument/2006/relationships/image" Target="../media/image12.svg"/><Relationship Id="rId19" Type="http://schemas.openxmlformats.org/officeDocument/2006/relationships/image" Target="../media/image37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6.svg"/><Relationship Id="rId22" Type="http://schemas.openxmlformats.org/officeDocument/2006/relationships/image" Target="../media/image7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42.png"/><Relationship Id="rId18" Type="http://schemas.openxmlformats.org/officeDocument/2006/relationships/image" Target="../media/image18.svg"/><Relationship Id="rId26" Type="http://schemas.openxmlformats.org/officeDocument/2006/relationships/image" Target="../media/image40.sv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9.png"/><Relationship Id="rId12" Type="http://schemas.openxmlformats.org/officeDocument/2006/relationships/image" Target="../media/image82.svg"/><Relationship Id="rId17" Type="http://schemas.openxmlformats.org/officeDocument/2006/relationships/image" Target="../media/image9.png"/><Relationship Id="rId25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6.svg"/><Relationship Id="rId20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1.png"/><Relationship Id="rId24" Type="http://schemas.openxmlformats.org/officeDocument/2006/relationships/image" Target="../media/image8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44.png"/><Relationship Id="rId28" Type="http://schemas.openxmlformats.org/officeDocument/2006/relationships/image" Target="../media/image8.svg"/><Relationship Id="rId10" Type="http://schemas.openxmlformats.org/officeDocument/2006/relationships/image" Target="../media/image80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40.png"/><Relationship Id="rId14" Type="http://schemas.openxmlformats.org/officeDocument/2006/relationships/image" Target="../media/image84.svg"/><Relationship Id="rId22" Type="http://schemas.openxmlformats.org/officeDocument/2006/relationships/image" Target="../media/image22.svg"/><Relationship Id="rId27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46.png"/><Relationship Id="rId18" Type="http://schemas.openxmlformats.org/officeDocument/2006/relationships/image" Target="../media/image96.svg"/><Relationship Id="rId26" Type="http://schemas.openxmlformats.org/officeDocument/2006/relationships/image" Target="../media/image40.svg"/><Relationship Id="rId3" Type="http://schemas.openxmlformats.org/officeDocument/2006/relationships/image" Target="../media/image1.png"/><Relationship Id="rId21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70.svg"/><Relationship Id="rId17" Type="http://schemas.openxmlformats.org/officeDocument/2006/relationships/image" Target="../media/image48.png"/><Relationship Id="rId25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4.svg"/><Relationship Id="rId20" Type="http://schemas.openxmlformats.org/officeDocument/2006/relationships/image" Target="../media/image32.svg"/><Relationship Id="rId29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7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7.png"/><Relationship Id="rId23" Type="http://schemas.openxmlformats.org/officeDocument/2006/relationships/image" Target="../media/image38.png"/><Relationship Id="rId28" Type="http://schemas.openxmlformats.org/officeDocument/2006/relationships/image" Target="../media/image58.svg"/><Relationship Id="rId10" Type="http://schemas.openxmlformats.org/officeDocument/2006/relationships/image" Target="../media/image12.svg"/><Relationship Id="rId19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92.svg"/><Relationship Id="rId22" Type="http://schemas.openxmlformats.org/officeDocument/2006/relationships/image" Target="../media/image80.svg"/><Relationship Id="rId27" Type="http://schemas.openxmlformats.org/officeDocument/2006/relationships/image" Target="../media/image29.png"/><Relationship Id="rId30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44.png"/><Relationship Id="rId18" Type="http://schemas.openxmlformats.org/officeDocument/2006/relationships/image" Target="../media/image56.svg"/><Relationship Id="rId26" Type="http://schemas.openxmlformats.org/officeDocument/2006/relationships/image" Target="../media/image8.sv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49.png"/><Relationship Id="rId12" Type="http://schemas.openxmlformats.org/officeDocument/2006/relationships/image" Target="../media/image22.svg"/><Relationship Id="rId17" Type="http://schemas.openxmlformats.org/officeDocument/2006/relationships/image" Target="../media/image28.png"/><Relationship Id="rId25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0.svg"/><Relationship Id="rId20" Type="http://schemas.openxmlformats.org/officeDocument/2006/relationships/image" Target="../media/image3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10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52.png"/><Relationship Id="rId10" Type="http://schemas.openxmlformats.org/officeDocument/2006/relationships/image" Target="../media/image20.svg"/><Relationship Id="rId19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88.svg"/><Relationship Id="rId22" Type="http://schemas.openxmlformats.org/officeDocument/2006/relationships/image" Target="../media/image10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76D3D93F-DDD6-4875-B950-32EEEB64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05844A44-5049-456D-B032-054DDDA2457B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5D7DC07F-382A-4E1F-B369-301054909465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16EF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="" xmlns:a16="http://schemas.microsoft.com/office/drawing/2014/main" id="{611C96CB-CEEF-46E6-93B6-E4DB48A56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0572" y="5446572"/>
            <a:ext cx="1411428" cy="1411428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="" xmlns:a16="http://schemas.microsoft.com/office/drawing/2014/main" id="{7D532AA0-23DE-4C99-B993-43020B94D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7498" y="813375"/>
            <a:ext cx="1138731" cy="1138731"/>
          </a:xfrm>
          <a:prstGeom prst="rect">
            <a:avLst/>
          </a:prstGeom>
        </p:spPr>
      </p:pic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06F54C25-1CE8-49E1-BA1A-C26F6015BD06}"/>
              </a:ext>
            </a:extLst>
          </p:cNvPr>
          <p:cNvGrpSpPr/>
          <p:nvPr/>
        </p:nvGrpSpPr>
        <p:grpSpPr>
          <a:xfrm>
            <a:off x="11166113" y="5935570"/>
            <a:ext cx="760986" cy="607522"/>
            <a:chOff x="10611721" y="5062719"/>
            <a:chExt cx="1851218" cy="1477893"/>
          </a:xfrm>
        </p:grpSpPr>
        <p:pic>
          <p:nvPicPr>
            <p:cNvPr id="35" name="그래픽 34">
              <a:extLst>
                <a:ext uri="{FF2B5EF4-FFF2-40B4-BE49-F238E27FC236}">
                  <a16:creationId xmlns="" xmlns:a16="http://schemas.microsoft.com/office/drawing/2014/main" id="{071D5E6B-7CA8-4AA1-A395-1473558ED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11721" y="5062719"/>
              <a:ext cx="1245921" cy="1080000"/>
            </a:xfrm>
            <a:prstGeom prst="rect">
              <a:avLst/>
            </a:prstGeom>
          </p:spPr>
        </p:pic>
        <p:pic>
          <p:nvPicPr>
            <p:cNvPr id="38" name="그래픽 37">
              <a:extLst>
                <a:ext uri="{FF2B5EF4-FFF2-40B4-BE49-F238E27FC236}">
                  <a16:creationId xmlns="" xmlns:a16="http://schemas.microsoft.com/office/drawing/2014/main" id="{46DCF177-8190-467E-8A85-EEB4F3C17F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218726" y="5460612"/>
              <a:ext cx="1244213" cy="1080000"/>
            </a:xfrm>
            <a:prstGeom prst="rect">
              <a:avLst/>
            </a:prstGeom>
          </p:spPr>
        </p:pic>
      </p:grpSp>
      <p:pic>
        <p:nvPicPr>
          <p:cNvPr id="40" name="그래픽 39">
            <a:extLst>
              <a:ext uri="{FF2B5EF4-FFF2-40B4-BE49-F238E27FC236}">
                <a16:creationId xmlns="" xmlns:a16="http://schemas.microsoft.com/office/drawing/2014/main" id="{1752E121-DB23-479E-9F0C-44F0D4A13C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99660" y="3029524"/>
            <a:ext cx="692072" cy="798952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="" xmlns:a16="http://schemas.microsoft.com/office/drawing/2014/main" id="{3C519CA7-F622-4670-8FB0-F957DE9D03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2391" y="5641028"/>
            <a:ext cx="977759" cy="977759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="" xmlns:a16="http://schemas.microsoft.com/office/drawing/2014/main" id="{4BE3C817-064D-4230-AEAD-9D44065470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49008" y="663061"/>
            <a:ext cx="631966" cy="631966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="" xmlns:a16="http://schemas.microsoft.com/office/drawing/2014/main" id="{B3C20611-3AE1-412C-A400-54C2AC58AE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22145" y="32790"/>
            <a:ext cx="170868" cy="2146300"/>
          </a:xfrm>
          <a:prstGeom prst="rect">
            <a:avLst/>
          </a:prstGeom>
        </p:spPr>
      </p:pic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1B83FD60-79B6-4FAB-AD13-02E75559E6F9}"/>
              </a:ext>
            </a:extLst>
          </p:cNvPr>
          <p:cNvGrpSpPr/>
          <p:nvPr/>
        </p:nvGrpSpPr>
        <p:grpSpPr>
          <a:xfrm>
            <a:off x="10502895" y="2608489"/>
            <a:ext cx="1144674" cy="1182158"/>
            <a:chOff x="10070747" y="1891881"/>
            <a:chExt cx="2008970" cy="2074757"/>
          </a:xfrm>
        </p:grpSpPr>
        <p:pic>
          <p:nvPicPr>
            <p:cNvPr id="46" name="그래픽 45">
              <a:extLst>
                <a:ext uri="{FF2B5EF4-FFF2-40B4-BE49-F238E27FC236}">
                  <a16:creationId xmlns="" xmlns:a16="http://schemas.microsoft.com/office/drawing/2014/main" id="{A6736EFE-B1EE-40DF-BE85-D8397F9AD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195742" y="1891881"/>
              <a:ext cx="1883975" cy="2074757"/>
            </a:xfrm>
            <a:prstGeom prst="rect">
              <a:avLst/>
            </a:prstGeom>
          </p:spPr>
        </p:pic>
        <p:pic>
          <p:nvPicPr>
            <p:cNvPr id="47" name="그래픽 46">
              <a:extLst>
                <a:ext uri="{FF2B5EF4-FFF2-40B4-BE49-F238E27FC236}">
                  <a16:creationId xmlns="" xmlns:a16="http://schemas.microsoft.com/office/drawing/2014/main" id="{49F19254-DB4C-403B-9A23-1F039566D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070747" y="2075913"/>
              <a:ext cx="1481543" cy="1481543"/>
            </a:xfrm>
            <a:prstGeom prst="rect">
              <a:avLst/>
            </a:prstGeom>
          </p:spPr>
        </p:pic>
      </p:grpSp>
      <p:pic>
        <p:nvPicPr>
          <p:cNvPr id="48" name="그래픽 47">
            <a:extLst>
              <a:ext uri="{FF2B5EF4-FFF2-40B4-BE49-F238E27FC236}">
                <a16:creationId xmlns="" xmlns:a16="http://schemas.microsoft.com/office/drawing/2014/main" id="{984657FC-72A8-4235-A133-A626D22EE3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6049581"/>
            <a:ext cx="2063797" cy="366619"/>
          </a:xfrm>
          <a:prstGeom prst="rect">
            <a:avLst/>
          </a:prstGeom>
        </p:spPr>
      </p:pic>
      <p:pic>
        <p:nvPicPr>
          <p:cNvPr id="49" name="그래픽 48">
            <a:extLst>
              <a:ext uri="{FF2B5EF4-FFF2-40B4-BE49-F238E27FC236}">
                <a16:creationId xmlns="" xmlns:a16="http://schemas.microsoft.com/office/drawing/2014/main" id="{FA6B288C-B66F-4158-B7D3-156255989F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" y="226670"/>
            <a:ext cx="1917700" cy="278616"/>
          </a:xfrm>
          <a:prstGeom prst="rect">
            <a:avLst/>
          </a:prstGeom>
        </p:spPr>
      </p:pic>
      <p:pic>
        <p:nvPicPr>
          <p:cNvPr id="50" name="그래픽 49">
            <a:extLst>
              <a:ext uri="{FF2B5EF4-FFF2-40B4-BE49-F238E27FC236}">
                <a16:creationId xmlns="" xmlns:a16="http://schemas.microsoft.com/office/drawing/2014/main" id="{C65DE5CF-AF8C-4A17-B4D6-B47EE8CED14D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 t="36266" r="28682"/>
          <a:stretch/>
        </p:blipFill>
        <p:spPr>
          <a:xfrm>
            <a:off x="10650080" y="-1"/>
            <a:ext cx="1530690" cy="1367929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="" xmlns:a16="http://schemas.microsoft.com/office/drawing/2014/main" id="{4DB0D013-648C-4946-99C3-B48A64A3AAE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060496" y="158071"/>
            <a:ext cx="741192" cy="466154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="" xmlns:a16="http://schemas.microsoft.com/office/drawing/2014/main" id="{CB8054C4-BD85-4549-9E91-75C8CEE20A6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34785"/>
          <a:stretch/>
        </p:blipFill>
        <p:spPr>
          <a:xfrm rot="16200000">
            <a:off x="-177210" y="866871"/>
            <a:ext cx="1257676" cy="903254"/>
          </a:xfrm>
          <a:prstGeom prst="rect">
            <a:avLst/>
          </a:prstGeom>
        </p:spPr>
      </p:pic>
      <p:grpSp>
        <p:nvGrpSpPr>
          <p:cNvPr id="66" name="그룹 65">
            <a:extLst>
              <a:ext uri="{FF2B5EF4-FFF2-40B4-BE49-F238E27FC236}">
                <a16:creationId xmlns="" xmlns:a16="http://schemas.microsoft.com/office/drawing/2014/main" id="{284B23A7-430D-4EEE-93C1-28955186236E}"/>
              </a:ext>
            </a:extLst>
          </p:cNvPr>
          <p:cNvGrpSpPr/>
          <p:nvPr/>
        </p:nvGrpSpPr>
        <p:grpSpPr>
          <a:xfrm>
            <a:off x="8589881" y="4792464"/>
            <a:ext cx="1617234" cy="1673065"/>
            <a:chOff x="8914517" y="5252499"/>
            <a:chExt cx="1196932" cy="1238253"/>
          </a:xfrm>
        </p:grpSpPr>
        <p:pic>
          <p:nvPicPr>
            <p:cNvPr id="52" name="그래픽 51">
              <a:extLst>
                <a:ext uri="{FF2B5EF4-FFF2-40B4-BE49-F238E27FC236}">
                  <a16:creationId xmlns="" xmlns:a16="http://schemas.microsoft.com/office/drawing/2014/main" id="{197F2774-CB0C-4350-A9A6-8274B2F7F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234258" y="5252499"/>
              <a:ext cx="417742" cy="417742"/>
            </a:xfrm>
            <a:prstGeom prst="rect">
              <a:avLst/>
            </a:prstGeom>
          </p:spPr>
        </p:pic>
        <p:pic>
          <p:nvPicPr>
            <p:cNvPr id="54" name="그래픽 53">
              <a:extLst>
                <a:ext uri="{FF2B5EF4-FFF2-40B4-BE49-F238E27FC236}">
                  <a16:creationId xmlns="" xmlns:a16="http://schemas.microsoft.com/office/drawing/2014/main" id="{E1903E77-B701-4F50-897F-02C4EA90A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flipV="1">
              <a:off x="9313494" y="5692798"/>
              <a:ext cx="797955" cy="797954"/>
            </a:xfrm>
            <a:prstGeom prst="rect">
              <a:avLst/>
            </a:prstGeom>
          </p:spPr>
        </p:pic>
        <p:pic>
          <p:nvPicPr>
            <p:cNvPr id="55" name="그래픽 54">
              <a:extLst>
                <a:ext uri="{FF2B5EF4-FFF2-40B4-BE49-F238E27FC236}">
                  <a16:creationId xmlns="" xmlns:a16="http://schemas.microsoft.com/office/drawing/2014/main" id="{42E92ED2-EE95-4CEF-BCE0-DA64304C7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flipV="1">
              <a:off x="8914517" y="5692798"/>
              <a:ext cx="797955" cy="797954"/>
            </a:xfrm>
            <a:prstGeom prst="rect">
              <a:avLst/>
            </a:prstGeom>
          </p:spPr>
        </p:pic>
      </p:grpSp>
      <p:pic>
        <p:nvPicPr>
          <p:cNvPr id="56" name="그래픽 55">
            <a:extLst>
              <a:ext uri="{FF2B5EF4-FFF2-40B4-BE49-F238E27FC236}">
                <a16:creationId xmlns="" xmlns:a16="http://schemas.microsoft.com/office/drawing/2014/main" id="{05FF8B59-A435-4BB1-A2F6-095D071D138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765035" y="2837565"/>
            <a:ext cx="2146300" cy="2146300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="" xmlns:a16="http://schemas.microsoft.com/office/drawing/2014/main" id="{C7020728-DA78-43C2-8B43-4AC154F61F6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81401" y="2756314"/>
            <a:ext cx="786977" cy="786977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="" xmlns:a16="http://schemas.microsoft.com/office/drawing/2014/main" id="{300589AD-B786-435A-B772-9F3A15D0ECB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18706" y="4066440"/>
            <a:ext cx="1579915" cy="1505391"/>
          </a:xfrm>
          <a:prstGeom prst="rect">
            <a:avLst/>
          </a:prstGeom>
        </p:spPr>
      </p:pic>
      <p:pic>
        <p:nvPicPr>
          <p:cNvPr id="61" name="그래픽 60">
            <a:extLst>
              <a:ext uri="{FF2B5EF4-FFF2-40B4-BE49-F238E27FC236}">
                <a16:creationId xmlns="" xmlns:a16="http://schemas.microsoft.com/office/drawing/2014/main" id="{37ED8E53-5075-47EB-8A10-FF0E5C478E8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" y="460253"/>
            <a:ext cx="1917700" cy="278616"/>
          </a:xfrm>
          <a:prstGeom prst="rect">
            <a:avLst/>
          </a:prstGeom>
        </p:spPr>
      </p:pic>
      <p:sp>
        <p:nvSpPr>
          <p:cNvPr id="63" name="타원 62">
            <a:extLst>
              <a:ext uri="{FF2B5EF4-FFF2-40B4-BE49-F238E27FC236}">
                <a16:creationId xmlns="" xmlns:a16="http://schemas.microsoft.com/office/drawing/2014/main" id="{9C22A645-87C2-4C15-BE72-C3432EA1CEEC}"/>
              </a:ext>
            </a:extLst>
          </p:cNvPr>
          <p:cNvSpPr/>
          <p:nvPr/>
        </p:nvSpPr>
        <p:spPr>
          <a:xfrm>
            <a:off x="3382653" y="715653"/>
            <a:ext cx="5426694" cy="5426694"/>
          </a:xfrm>
          <a:prstGeom prst="ellipse">
            <a:avLst/>
          </a:prstGeom>
          <a:solidFill>
            <a:schemeClr val="bg1"/>
          </a:solidFill>
          <a:ln w="95250" cap="flat">
            <a:solidFill>
              <a:srgbClr val="516EFA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047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="" xmlns:a16="http://schemas.microsoft.com/office/drawing/2014/main" id="{83E1BBEC-5C1B-483D-83AC-D75D31EF4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313" y="675754"/>
            <a:ext cx="414221" cy="414221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="" xmlns:a16="http://schemas.microsoft.com/office/drawing/2014/main" id="{4E468D56-7A34-4D48-9658-A9693ED37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47398" y="137002"/>
            <a:ext cx="676289" cy="780731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="" xmlns:a16="http://schemas.microsoft.com/office/drawing/2014/main" id="{4AB7F9E1-64A0-4DFF-937F-507E58CE9B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2534" y="212803"/>
            <a:ext cx="229882" cy="229882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="" xmlns:a16="http://schemas.microsoft.com/office/drawing/2014/main" id="{2D8DE642-4D1B-4B2E-8491-D5DFE8DFF9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1" r="-1" b="22837"/>
          <a:stretch/>
        </p:blipFill>
        <p:spPr>
          <a:xfrm>
            <a:off x="11685542" y="5840352"/>
            <a:ext cx="199357" cy="1017648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="" xmlns:a16="http://schemas.microsoft.com/office/drawing/2014/main" id="{0A44216D-B17C-4C92-9FEC-6720E38373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289672"/>
            <a:ext cx="1604199" cy="233069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="" xmlns:a16="http://schemas.microsoft.com/office/drawing/2014/main" id="{A1BE40E6-25B0-414D-8C41-9BB40D0AAF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642086" y="675754"/>
            <a:ext cx="286268" cy="286268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="" xmlns:a16="http://schemas.microsoft.com/office/drawing/2014/main" id="{C6BB6D9D-0409-4B7E-BBDE-811767089C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522741"/>
            <a:ext cx="1604199" cy="233069"/>
          </a:xfrm>
          <a:prstGeom prst="rect">
            <a:avLst/>
          </a:prstGeom>
        </p:spPr>
      </p:pic>
      <p:pic>
        <p:nvPicPr>
          <p:cNvPr id="46" name="그래픽 45">
            <a:extLst>
              <a:ext uri="{FF2B5EF4-FFF2-40B4-BE49-F238E27FC236}">
                <a16:creationId xmlns="" xmlns:a16="http://schemas.microsoft.com/office/drawing/2014/main" id="{52812FB6-2E97-41B7-B8D6-4B53F28FB7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056603"/>
            <a:ext cx="1604199" cy="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3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03469EB-841D-4562-9922-2D5FE14E1440}"/>
              </a:ext>
            </a:extLst>
          </p:cNvPr>
          <p:cNvGrpSpPr/>
          <p:nvPr/>
        </p:nvGrpSpPr>
        <p:grpSpPr>
          <a:xfrm>
            <a:off x="0" y="580514"/>
            <a:ext cx="673393" cy="537594"/>
            <a:chOff x="10611721" y="5062719"/>
            <a:chExt cx="1851218" cy="1477893"/>
          </a:xfrm>
        </p:grpSpPr>
        <p:pic>
          <p:nvPicPr>
            <p:cNvPr id="4" name="그래픽 3">
              <a:extLst>
                <a:ext uri="{FF2B5EF4-FFF2-40B4-BE49-F238E27FC236}">
                  <a16:creationId xmlns="" xmlns:a16="http://schemas.microsoft.com/office/drawing/2014/main" id="{5293C98E-DE6D-407D-857F-9967188B9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11721" y="5062719"/>
              <a:ext cx="1245921" cy="1080000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="" xmlns:a16="http://schemas.microsoft.com/office/drawing/2014/main" id="{5E379806-D347-4436-9BC4-8FD02E489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18726" y="5460612"/>
              <a:ext cx="1244213" cy="1080000"/>
            </a:xfrm>
            <a:prstGeom prst="rect">
              <a:avLst/>
            </a:prstGeom>
          </p:spPr>
        </p:pic>
      </p:grp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481" y="6385177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10102" y="243174"/>
            <a:ext cx="229882" cy="229882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8387A06F-178C-47BC-9972-70DD8B0A4291}"/>
              </a:ext>
            </a:extLst>
          </p:cNvPr>
          <p:cNvGrpSpPr/>
          <p:nvPr/>
        </p:nvGrpSpPr>
        <p:grpSpPr>
          <a:xfrm>
            <a:off x="11034171" y="123429"/>
            <a:ext cx="992937" cy="1025452"/>
            <a:chOff x="12829178" y="3228034"/>
            <a:chExt cx="2008970" cy="2074757"/>
          </a:xfrm>
        </p:grpSpPr>
        <p:pic>
          <p:nvPicPr>
            <p:cNvPr id="17" name="그래픽 16">
              <a:extLst>
                <a:ext uri="{FF2B5EF4-FFF2-40B4-BE49-F238E27FC236}">
                  <a16:creationId xmlns="" xmlns:a16="http://schemas.microsoft.com/office/drawing/2014/main" id="{A288518A-B5CA-470D-A1F6-865FCA212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54173" y="3228034"/>
              <a:ext cx="1883975" cy="2074757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="" xmlns:a16="http://schemas.microsoft.com/office/drawing/2014/main" id="{A99F23D4-B6F8-426A-B05F-EA0CCB5AC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829178" y="3412066"/>
              <a:ext cx="1481543" cy="1481543"/>
            </a:xfrm>
            <a:prstGeom prst="rect">
              <a:avLst/>
            </a:prstGeom>
          </p:spPr>
        </p:pic>
      </p:grpSp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48882" y="6597580"/>
            <a:ext cx="151956" cy="151956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r="21406"/>
          <a:stretch/>
        </p:blipFill>
        <p:spPr>
          <a:xfrm rot="16200000">
            <a:off x="942941" y="-137984"/>
            <a:ext cx="687848" cy="96381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r="30475" b="26375"/>
          <a:stretch/>
        </p:blipFill>
        <p:spPr>
          <a:xfrm>
            <a:off x="11649201" y="6283193"/>
            <a:ext cx="542799" cy="57480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67611" y="6206278"/>
            <a:ext cx="467278" cy="467280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1287" y="6292534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8851" y="5672498"/>
            <a:ext cx="452591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3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982738" y="965339"/>
            <a:ext cx="414221" cy="41422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1115727" y="247098"/>
            <a:ext cx="229882" cy="229882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651CC65C-AC25-4D87-B421-82FEDA2696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0" y="213309"/>
            <a:ext cx="1812531" cy="321983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074F0772-E22B-4FDE-8FE8-B3327F444C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35969"/>
          <a:stretch/>
        </p:blipFill>
        <p:spPr>
          <a:xfrm flipH="1">
            <a:off x="11164815" y="6480394"/>
            <a:ext cx="1027185" cy="233069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396168" y="5959217"/>
            <a:ext cx="151956" cy="151956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3554"/>
          <a:stretch/>
        </p:blipFill>
        <p:spPr>
          <a:xfrm rot="5400000" flipH="1">
            <a:off x="11482387" y="495060"/>
            <a:ext cx="875190" cy="544034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6380B55D-E298-4491-B78A-84CEAC6A99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r="21111"/>
          <a:stretch/>
        </p:blipFill>
        <p:spPr>
          <a:xfrm flipH="1">
            <a:off x="0" y="5818862"/>
            <a:ext cx="734585" cy="1025453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BA554C1F-937B-4FE3-BA1B-10464608BEB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22962"/>
          <a:stretch/>
        </p:blipFill>
        <p:spPr>
          <a:xfrm flipH="1">
            <a:off x="225086" y="6284804"/>
            <a:ext cx="780876" cy="5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81652010-9E25-4949-85D5-EF5546054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10854048" y="0"/>
            <a:ext cx="1337952" cy="133795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56AFFDDD-B3E0-400F-AEF7-D1C50C2E2F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21061"/>
          <a:stretch/>
        </p:blipFill>
        <p:spPr>
          <a:xfrm flipV="1">
            <a:off x="608094" y="0"/>
            <a:ext cx="676289" cy="61629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208999" y="225933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11758594" y="640660"/>
            <a:ext cx="229882" cy="229882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D0E421DE-EEA3-4A64-816F-D80A6C7CF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V="1">
            <a:off x="10997382" y="5910649"/>
            <a:ext cx="685308" cy="431007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V="1">
            <a:off x="11226121" y="211886"/>
            <a:ext cx="151956" cy="15195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599364" y="5661108"/>
            <a:ext cx="780731" cy="78073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V="1">
            <a:off x="208999" y="5661108"/>
            <a:ext cx="780731" cy="780731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11730401" y="6341656"/>
            <a:ext cx="286268" cy="2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3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214683" y="6331588"/>
            <a:ext cx="355666" cy="355666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8387A06F-178C-47BC-9972-70DD8B0A4291}"/>
              </a:ext>
            </a:extLst>
          </p:cNvPr>
          <p:cNvGrpSpPr/>
          <p:nvPr/>
        </p:nvGrpSpPr>
        <p:grpSpPr>
          <a:xfrm flipH="1">
            <a:off x="13024" y="5818862"/>
            <a:ext cx="992937" cy="1025452"/>
            <a:chOff x="12829178" y="3228034"/>
            <a:chExt cx="2008970" cy="2074757"/>
          </a:xfrm>
        </p:grpSpPr>
        <p:pic>
          <p:nvPicPr>
            <p:cNvPr id="17" name="그래픽 16">
              <a:extLst>
                <a:ext uri="{FF2B5EF4-FFF2-40B4-BE49-F238E27FC236}">
                  <a16:creationId xmlns="" xmlns:a16="http://schemas.microsoft.com/office/drawing/2014/main" id="{A288518A-B5CA-470D-A1F6-865FCA212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954173" y="3228034"/>
              <a:ext cx="1883975" cy="2074757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="" xmlns:a16="http://schemas.microsoft.com/office/drawing/2014/main" id="{A99F23D4-B6F8-426A-B05F-EA0CCB5AC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829178" y="3412066"/>
              <a:ext cx="1481543" cy="1481543"/>
            </a:xfrm>
            <a:prstGeom prst="rect">
              <a:avLst/>
            </a:prstGeom>
          </p:spPr>
        </p:pic>
      </p:grpSp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50000" r="50000"/>
          <a:stretch/>
        </p:blipFill>
        <p:spPr>
          <a:xfrm flipH="1">
            <a:off x="-1" y="0"/>
            <a:ext cx="873918" cy="87391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D0E421DE-EEA3-4A64-816F-D80A6C7CF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015427" y="231396"/>
            <a:ext cx="685308" cy="43100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8897"/>
          <a:stretch/>
        </p:blipFill>
        <p:spPr>
          <a:xfrm rot="5400000" flipH="1">
            <a:off x="11411749" y="513999"/>
            <a:ext cx="875190" cy="685308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15846003-A85B-4686-AA63-B354D92DFB1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18480" b="26375"/>
          <a:stretch/>
        </p:blipFill>
        <p:spPr>
          <a:xfrm flipH="1">
            <a:off x="11555551" y="6283194"/>
            <a:ext cx="636449" cy="574806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="" xmlns:a16="http://schemas.microsoft.com/office/drawing/2014/main" id="{93F7DE25-91B9-4A82-BDBE-1CEE221ACA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11534800" y="6253638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894238" y="6233747"/>
            <a:ext cx="452591" cy="392857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873917" y="250470"/>
            <a:ext cx="453212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5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4">
            <a:extLst>
              <a:ext uri="{FF2B5EF4-FFF2-40B4-BE49-F238E27FC236}">
                <a16:creationId xmlns="" xmlns:a16="http://schemas.microsoft.com/office/drawing/2014/main" id="{5CAE71F2-D0AD-4B4B-9D04-CB37BCA080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582" y="0"/>
            <a:ext cx="4383418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03469EB-841D-4562-9922-2D5FE14E1440}"/>
              </a:ext>
            </a:extLst>
          </p:cNvPr>
          <p:cNvGrpSpPr/>
          <p:nvPr/>
        </p:nvGrpSpPr>
        <p:grpSpPr>
          <a:xfrm flipH="1">
            <a:off x="153461" y="6165692"/>
            <a:ext cx="673393" cy="537594"/>
            <a:chOff x="10611721" y="5062719"/>
            <a:chExt cx="1851218" cy="1477893"/>
          </a:xfrm>
        </p:grpSpPr>
        <p:pic>
          <p:nvPicPr>
            <p:cNvPr id="4" name="그래픽 3">
              <a:extLst>
                <a:ext uri="{FF2B5EF4-FFF2-40B4-BE49-F238E27FC236}">
                  <a16:creationId xmlns="" xmlns:a16="http://schemas.microsoft.com/office/drawing/2014/main" id="{5293C98E-DE6D-407D-857F-9967188B9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11721" y="5062719"/>
              <a:ext cx="1245921" cy="1080000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="" xmlns:a16="http://schemas.microsoft.com/office/drawing/2014/main" id="{5E379806-D347-4436-9BC4-8FD02E489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18726" y="5460612"/>
              <a:ext cx="1244213" cy="1080000"/>
            </a:xfrm>
            <a:prstGeom prst="rect">
              <a:avLst/>
            </a:prstGeom>
          </p:spPr>
        </p:pic>
      </p:grp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194470" y="6445698"/>
            <a:ext cx="355666" cy="355666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30403" t="25824"/>
          <a:stretch/>
        </p:blipFill>
        <p:spPr>
          <a:xfrm flipH="1">
            <a:off x="11244040" y="0"/>
            <a:ext cx="947960" cy="101032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826854" y="6627308"/>
            <a:ext cx="151956" cy="151956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C53B17DD-9800-45D6-9951-BDC5B985852E}"/>
              </a:ext>
            </a:extLst>
          </p:cNvPr>
          <p:cNvGrpSpPr/>
          <p:nvPr/>
        </p:nvGrpSpPr>
        <p:grpSpPr>
          <a:xfrm flipH="1">
            <a:off x="331702" y="161099"/>
            <a:ext cx="801480" cy="810286"/>
            <a:chOff x="11186037" y="841179"/>
            <a:chExt cx="2203343" cy="2227551"/>
          </a:xfrm>
        </p:grpSpPr>
        <p:pic>
          <p:nvPicPr>
            <p:cNvPr id="27" name="그래픽 26">
              <a:extLst>
                <a:ext uri="{FF2B5EF4-FFF2-40B4-BE49-F238E27FC236}">
                  <a16:creationId xmlns="" xmlns:a16="http://schemas.microsoft.com/office/drawing/2014/main" id="{15846003-A85B-4686-AA63-B354D92DFB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186037" y="922430"/>
              <a:ext cx="2146300" cy="2146300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="" xmlns:a16="http://schemas.microsoft.com/office/drawing/2014/main" id="{93F7DE25-91B9-4A82-BDBE-1CEE221AC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602403" y="841179"/>
              <a:ext cx="786977" cy="786977"/>
            </a:xfrm>
            <a:prstGeom prst="rect">
              <a:avLst/>
            </a:prstGeom>
          </p:spPr>
        </p:pic>
      </p:grpSp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1626930" y="5974379"/>
            <a:ext cx="452591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7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7A0C44DF-C266-411D-A41A-A6883528A2EF}"/>
              </a:ext>
            </a:extLst>
          </p:cNvPr>
          <p:cNvSpPr/>
          <p:nvPr/>
        </p:nvSpPr>
        <p:spPr>
          <a:xfrm>
            <a:off x="0" y="0"/>
            <a:ext cx="3966195" cy="6858000"/>
          </a:xfrm>
          <a:prstGeom prst="rect">
            <a:avLst/>
          </a:prstGeom>
          <a:solidFill>
            <a:srgbClr val="34C2CD"/>
          </a:solidFill>
          <a:ln w="69850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715241" y="671419"/>
            <a:ext cx="414221" cy="4142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5812C941-D01D-4590-8431-5140C8FBF4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97590" y="40028"/>
            <a:ext cx="780731" cy="78073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40BB50EE-5B2C-4D08-BD9D-37688B2932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19366" r="17172"/>
          <a:stretch/>
        </p:blipFill>
        <p:spPr>
          <a:xfrm flipH="1">
            <a:off x="106972" y="0"/>
            <a:ext cx="646666" cy="629532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1602660" y="6246332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330166" y="6348776"/>
            <a:ext cx="229882" cy="229882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3150C6FC-039B-4D78-9B81-4B63092822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2070453" y="5375570"/>
            <a:ext cx="118017" cy="148243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A288518A-B5CA-470D-A1F6-865FCA21231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25174"/>
          <a:stretch/>
        </p:blipFill>
        <p:spPr>
          <a:xfrm flipH="1">
            <a:off x="191488" y="6089272"/>
            <a:ext cx="931158" cy="76730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A99F23D4-B6F8-426A-B05F-EA0CCB5AC0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b="7440"/>
          <a:stretch/>
        </p:blipFill>
        <p:spPr>
          <a:xfrm flipH="1">
            <a:off x="486038" y="6180231"/>
            <a:ext cx="732255" cy="67777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b="49681"/>
          <a:stretch/>
        </p:blipFill>
        <p:spPr>
          <a:xfrm flipH="1">
            <a:off x="11029040" y="6463717"/>
            <a:ext cx="780731" cy="39285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106973" y="677625"/>
            <a:ext cx="286268" cy="286268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11184799" y="233964"/>
            <a:ext cx="453212" cy="392857"/>
          </a:xfrm>
          <a:prstGeom prst="rect">
            <a:avLst/>
          </a:prstGeom>
        </p:spPr>
      </p:pic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C4B5A9DB-39D5-4A2D-AA86-F204F4B7A6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623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5808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718961" y="82791"/>
            <a:ext cx="414221" cy="414221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56AFFDDD-B3E0-400F-AEF7-D1C50C2E2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0" y="0"/>
            <a:ext cx="676289" cy="780731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 flipV="1">
            <a:off x="94418" y="6138518"/>
            <a:ext cx="686692" cy="68669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456287" y="746364"/>
            <a:ext cx="229882" cy="22988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3CB9BF02-E94E-4254-A02A-569441C1D56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l="1" r="-1" b="37790"/>
          <a:stretch/>
        </p:blipFill>
        <p:spPr>
          <a:xfrm flipH="1" flipV="1">
            <a:off x="10971731" y="0"/>
            <a:ext cx="199357" cy="82043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651CC65C-AC25-4D87-B421-82FEDA26963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6132"/>
          <a:stretch/>
        </p:blipFill>
        <p:spPr>
          <a:xfrm flipH="1" flipV="1">
            <a:off x="10671862" y="6277415"/>
            <a:ext cx="1520138" cy="321983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871487" y="651017"/>
            <a:ext cx="151956" cy="15195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11187761" y="258602"/>
            <a:ext cx="780731" cy="78073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11365791" y="436631"/>
            <a:ext cx="424672" cy="424674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11831082" y="5852250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 flipV="1">
            <a:off x="11628397" y="1268070"/>
            <a:ext cx="452591" cy="392857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 flipV="1">
            <a:off x="692132" y="6025416"/>
            <a:ext cx="453212" cy="392857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="" xmlns:a16="http://schemas.microsoft.com/office/drawing/2014/main" id="{2F22B6E5-5695-4E86-964C-E36E2592691B}"/>
              </a:ext>
            </a:extLst>
          </p:cNvPr>
          <p:cNvSpPr/>
          <p:nvPr/>
        </p:nvSpPr>
        <p:spPr>
          <a:xfrm>
            <a:off x="874184" y="3000274"/>
            <a:ext cx="10443632" cy="1739900"/>
          </a:xfrm>
          <a:prstGeom prst="roundRect">
            <a:avLst/>
          </a:prstGeom>
          <a:solidFill>
            <a:srgbClr val="FFCF47"/>
          </a:solidFill>
          <a:ln w="6985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endParaRPr lang="ko-KR" altLang="en-US" sz="2400" dirty="0">
              <a:solidFill>
                <a:srgbClr val="000334"/>
              </a:solidFill>
              <a:latin typeface="+mj-lt"/>
            </a:endParaRPr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60252E84-8129-4234-AEEA-7B6A23E6C6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78B2FDC1-36EF-413F-B41A-673340504E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="" xmlns:a16="http://schemas.microsoft.com/office/drawing/2014/main" id="{1F757AA6-C48F-47E3-AD4E-03F863CF9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그림 개체 틀 2">
            <a:extLst>
              <a:ext uri="{FF2B5EF4-FFF2-40B4-BE49-F238E27FC236}">
                <a16:creationId xmlns="" xmlns:a16="http://schemas.microsoft.com/office/drawing/2014/main" id="{92DE3489-31A9-4305-89E0-41CAFEBEFF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672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05A466B6-2FA8-43E3-AD37-20EDCC7037EC}"/>
              </a:ext>
            </a:extLst>
          </p:cNvPr>
          <p:cNvSpPr/>
          <p:nvPr/>
        </p:nvSpPr>
        <p:spPr>
          <a:xfrm rot="16200000" flipV="1">
            <a:off x="-1679600" y="1679599"/>
            <a:ext cx="6858002" cy="3498800"/>
          </a:xfrm>
          <a:prstGeom prst="rect">
            <a:avLst/>
          </a:prstGeom>
          <a:solidFill>
            <a:srgbClr val="516EFA"/>
          </a:solidFill>
          <a:ln w="6985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endParaRPr lang="ko-KR" altLang="en-US" sz="2400" dirty="0">
              <a:solidFill>
                <a:srgbClr val="000334"/>
              </a:solidFill>
              <a:latin typeface="+mj-lt"/>
            </a:endParaRPr>
          </a:p>
        </p:txBody>
      </p:sp>
      <p:sp>
        <p:nvSpPr>
          <p:cNvPr id="13" name="그림 개체 틀 11">
            <a:extLst>
              <a:ext uri="{FF2B5EF4-FFF2-40B4-BE49-F238E27FC236}">
                <a16:creationId xmlns="" xmlns:a16="http://schemas.microsoft.com/office/drawing/2014/main" id="{0179FD41-1F4F-43F7-BC5B-7F876952B3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="" xmlns:a16="http://schemas.microsoft.com/office/drawing/2014/main" id="{83E1BBEC-5C1B-483D-83AC-D75D31EF4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313" y="675754"/>
            <a:ext cx="414221" cy="414221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="" xmlns:a16="http://schemas.microsoft.com/office/drawing/2014/main" id="{4E468D56-7A34-4D48-9658-A9693ED37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47398" y="137002"/>
            <a:ext cx="676289" cy="780731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="" xmlns:a16="http://schemas.microsoft.com/office/drawing/2014/main" id="{4AB7F9E1-64A0-4DFF-937F-507E58CE9B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2534" y="212803"/>
            <a:ext cx="229882" cy="229882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="" xmlns:a16="http://schemas.microsoft.com/office/drawing/2014/main" id="{2D8DE642-4D1B-4B2E-8491-D5DFE8DFF9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1" r="-1" b="22837"/>
          <a:stretch/>
        </p:blipFill>
        <p:spPr>
          <a:xfrm>
            <a:off x="11685542" y="5840352"/>
            <a:ext cx="199357" cy="1017648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="" xmlns:a16="http://schemas.microsoft.com/office/drawing/2014/main" id="{0A44216D-B17C-4C92-9FEC-6720E38373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289672"/>
            <a:ext cx="1604199" cy="233069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="" xmlns:a16="http://schemas.microsoft.com/office/drawing/2014/main" id="{A1BE40E6-25B0-414D-8C41-9BB40D0AAF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642086" y="675754"/>
            <a:ext cx="286268" cy="286268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="" xmlns:a16="http://schemas.microsoft.com/office/drawing/2014/main" id="{C6BB6D9D-0409-4B7E-BBDE-811767089C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522741"/>
            <a:ext cx="1604199" cy="233069"/>
          </a:xfrm>
          <a:prstGeom prst="rect">
            <a:avLst/>
          </a:prstGeom>
        </p:spPr>
      </p:pic>
      <p:pic>
        <p:nvPicPr>
          <p:cNvPr id="46" name="그래픽 45">
            <a:extLst>
              <a:ext uri="{FF2B5EF4-FFF2-40B4-BE49-F238E27FC236}">
                <a16:creationId xmlns="" xmlns:a16="http://schemas.microsoft.com/office/drawing/2014/main" id="{52812FB6-2E97-41B7-B8D6-4B53F28FB7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056603"/>
            <a:ext cx="1604199" cy="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7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E0B2EFD9-EB97-434C-B153-BC3B9E0BD737}"/>
              </a:ext>
            </a:extLst>
          </p:cNvPr>
          <p:cNvSpPr/>
          <p:nvPr/>
        </p:nvSpPr>
        <p:spPr>
          <a:xfrm rot="16200000" flipV="1">
            <a:off x="-1679600" y="1679599"/>
            <a:ext cx="6858002" cy="3498800"/>
          </a:xfrm>
          <a:prstGeom prst="rect">
            <a:avLst/>
          </a:prstGeom>
          <a:solidFill>
            <a:srgbClr val="34C2CD"/>
          </a:solidFill>
          <a:ln w="6985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endParaRPr lang="ko-KR" altLang="en-US" sz="2400" dirty="0">
              <a:solidFill>
                <a:srgbClr val="000334"/>
              </a:solidFill>
              <a:latin typeface="+mj-lt"/>
            </a:endParaRPr>
          </a:p>
        </p:txBody>
      </p:sp>
      <p:sp>
        <p:nvSpPr>
          <p:cNvPr id="20" name="그림 개체 틀 5">
            <a:extLst>
              <a:ext uri="{FF2B5EF4-FFF2-40B4-BE49-F238E27FC236}">
                <a16:creationId xmlns="" xmlns:a16="http://schemas.microsoft.com/office/drawing/2014/main" id="{58139B8B-C25F-425C-BD60-2671628A8D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03469EB-841D-4562-9922-2D5FE14E1440}"/>
              </a:ext>
            </a:extLst>
          </p:cNvPr>
          <p:cNvGrpSpPr/>
          <p:nvPr/>
        </p:nvGrpSpPr>
        <p:grpSpPr>
          <a:xfrm>
            <a:off x="0" y="580514"/>
            <a:ext cx="673393" cy="537594"/>
            <a:chOff x="10611721" y="5062719"/>
            <a:chExt cx="1851218" cy="1477893"/>
          </a:xfrm>
        </p:grpSpPr>
        <p:pic>
          <p:nvPicPr>
            <p:cNvPr id="4" name="그래픽 3">
              <a:extLst>
                <a:ext uri="{FF2B5EF4-FFF2-40B4-BE49-F238E27FC236}">
                  <a16:creationId xmlns="" xmlns:a16="http://schemas.microsoft.com/office/drawing/2014/main" id="{5293C98E-DE6D-407D-857F-9967188B9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11721" y="5062719"/>
              <a:ext cx="1245921" cy="1080000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="" xmlns:a16="http://schemas.microsoft.com/office/drawing/2014/main" id="{5E379806-D347-4436-9BC4-8FD02E489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18726" y="5460612"/>
              <a:ext cx="1244213" cy="1080000"/>
            </a:xfrm>
            <a:prstGeom prst="rect">
              <a:avLst/>
            </a:prstGeom>
          </p:spPr>
        </p:pic>
      </p:grp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481" y="6385177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10102" y="243174"/>
            <a:ext cx="229882" cy="229882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8387A06F-178C-47BC-9972-70DD8B0A4291}"/>
              </a:ext>
            </a:extLst>
          </p:cNvPr>
          <p:cNvGrpSpPr/>
          <p:nvPr/>
        </p:nvGrpSpPr>
        <p:grpSpPr>
          <a:xfrm>
            <a:off x="11034171" y="123429"/>
            <a:ext cx="992937" cy="1025452"/>
            <a:chOff x="12829178" y="3228034"/>
            <a:chExt cx="2008970" cy="2074757"/>
          </a:xfrm>
        </p:grpSpPr>
        <p:pic>
          <p:nvPicPr>
            <p:cNvPr id="17" name="그래픽 16">
              <a:extLst>
                <a:ext uri="{FF2B5EF4-FFF2-40B4-BE49-F238E27FC236}">
                  <a16:creationId xmlns="" xmlns:a16="http://schemas.microsoft.com/office/drawing/2014/main" id="{A288518A-B5CA-470D-A1F6-865FCA212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54173" y="3228034"/>
              <a:ext cx="1883975" cy="2074757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="" xmlns:a16="http://schemas.microsoft.com/office/drawing/2014/main" id="{A99F23D4-B6F8-426A-B05F-EA0CCB5AC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829178" y="3412066"/>
              <a:ext cx="1481543" cy="1481543"/>
            </a:xfrm>
            <a:prstGeom prst="rect">
              <a:avLst/>
            </a:prstGeom>
          </p:spPr>
        </p:pic>
      </p:grpSp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48882" y="6597580"/>
            <a:ext cx="151956" cy="151956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r="21406"/>
          <a:stretch/>
        </p:blipFill>
        <p:spPr>
          <a:xfrm rot="16200000">
            <a:off x="942941" y="-137984"/>
            <a:ext cx="687848" cy="96381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r="30475" b="26375"/>
          <a:stretch/>
        </p:blipFill>
        <p:spPr>
          <a:xfrm>
            <a:off x="11649201" y="6283193"/>
            <a:ext cx="542799" cy="57480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67611" y="6206278"/>
            <a:ext cx="467278" cy="467280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1287" y="6292534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8851" y="5672498"/>
            <a:ext cx="452591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6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bg>
      <p:bgPr>
        <a:solidFill>
          <a:srgbClr val="34C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03CC3FBF-AF75-4690-AE27-AB8053710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432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7F8DE210-B659-4A46-9436-494B46283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 b="50000"/>
          <a:stretch/>
        </p:blipFill>
        <p:spPr>
          <a:xfrm>
            <a:off x="0" y="5784850"/>
            <a:ext cx="1073150" cy="107314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5E3EB020-E558-401A-9D08-124373C782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086" y="4747661"/>
            <a:ext cx="786977" cy="7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7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64D2AD00-EF77-4A6A-9680-C783570F0E88}"/>
              </a:ext>
            </a:extLst>
          </p:cNvPr>
          <p:cNvSpPr/>
          <p:nvPr/>
        </p:nvSpPr>
        <p:spPr>
          <a:xfrm rot="16200000" flipV="1">
            <a:off x="-1679600" y="1679599"/>
            <a:ext cx="6858002" cy="3498800"/>
          </a:xfrm>
          <a:prstGeom prst="rect">
            <a:avLst/>
          </a:prstGeom>
          <a:solidFill>
            <a:srgbClr val="FF5959"/>
          </a:solidFill>
          <a:ln w="6985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endParaRPr lang="ko-KR" altLang="en-US" sz="2400" dirty="0">
              <a:solidFill>
                <a:srgbClr val="000334"/>
              </a:solidFill>
              <a:latin typeface="+mj-lt"/>
            </a:endParaRPr>
          </a:p>
        </p:txBody>
      </p:sp>
      <p:sp>
        <p:nvSpPr>
          <p:cNvPr id="16" name="그림 개체 틀 8">
            <a:extLst>
              <a:ext uri="{FF2B5EF4-FFF2-40B4-BE49-F238E27FC236}">
                <a16:creationId xmlns="" xmlns:a16="http://schemas.microsoft.com/office/drawing/2014/main" id="{02F9B03E-B4AE-4626-BA06-741D2CFEAA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81652010-9E25-4949-85D5-EF554605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4048" y="5520048"/>
            <a:ext cx="1337952" cy="1337952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56AFFDDD-B3E0-400F-AEF7-D1C50C2E2F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21061"/>
          <a:stretch/>
        </p:blipFill>
        <p:spPr>
          <a:xfrm>
            <a:off x="608094" y="6241701"/>
            <a:ext cx="676289" cy="61629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999" y="6276401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58594" y="5987458"/>
            <a:ext cx="229882" cy="229882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D0E421DE-EEA3-4A64-816F-D80A6C7CF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97382" y="516344"/>
            <a:ext cx="685308" cy="431007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26121" y="6494158"/>
            <a:ext cx="151956" cy="15195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9364" y="416161"/>
            <a:ext cx="780731" cy="78073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8999" y="416161"/>
            <a:ext cx="780731" cy="780731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0401" y="230076"/>
            <a:ext cx="286268" cy="2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3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173BC8FE-F5DD-493F-A089-D4407600D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56177635-6CD8-4AF4-B467-0059F7B0B55E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05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D67AD122-76E4-470C-B338-86F307694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C6D22758-1F98-482A-A73F-9279425E4C6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94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97294377-AA51-4FE9-9F60-2EB28385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" y="588268"/>
            <a:ext cx="1138731" cy="1138731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="" xmlns:a16="http://schemas.microsoft.com/office/drawing/2014/main" id="{29CE5ABC-D756-4306-BDE6-FAC530A71E0C}"/>
              </a:ext>
            </a:extLst>
          </p:cNvPr>
          <p:cNvSpPr/>
          <p:nvPr/>
        </p:nvSpPr>
        <p:spPr>
          <a:xfrm>
            <a:off x="692150" y="0"/>
            <a:ext cx="10807700" cy="1498600"/>
          </a:xfrm>
          <a:custGeom>
            <a:avLst/>
            <a:gdLst>
              <a:gd name="connsiteX0" fmla="*/ 0 w 10807700"/>
              <a:gd name="connsiteY0" fmla="*/ 0 h 1498600"/>
              <a:gd name="connsiteX1" fmla="*/ 10807700 w 10807700"/>
              <a:gd name="connsiteY1" fmla="*/ 0 h 1498600"/>
              <a:gd name="connsiteX2" fmla="*/ 10807700 w 10807700"/>
              <a:gd name="connsiteY2" fmla="*/ 984030 h 1498600"/>
              <a:gd name="connsiteX3" fmla="*/ 10293130 w 10807700"/>
              <a:gd name="connsiteY3" fmla="*/ 1498600 h 1498600"/>
              <a:gd name="connsiteX4" fmla="*/ 514570 w 10807700"/>
              <a:gd name="connsiteY4" fmla="*/ 1498600 h 1498600"/>
              <a:gd name="connsiteX5" fmla="*/ 0 w 10807700"/>
              <a:gd name="connsiteY5" fmla="*/ 98403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7700" h="1498600">
                <a:moveTo>
                  <a:pt x="0" y="0"/>
                </a:moveTo>
                <a:lnTo>
                  <a:pt x="10807700" y="0"/>
                </a:lnTo>
                <a:lnTo>
                  <a:pt x="10807700" y="984030"/>
                </a:lnTo>
                <a:cubicBezTo>
                  <a:pt x="10807700" y="1268219"/>
                  <a:pt x="10577319" y="1498600"/>
                  <a:pt x="10293130" y="1498600"/>
                </a:cubicBezTo>
                <a:lnTo>
                  <a:pt x="514570" y="1498600"/>
                </a:lnTo>
                <a:cubicBezTo>
                  <a:pt x="230381" y="1498600"/>
                  <a:pt x="0" y="1268219"/>
                  <a:pt x="0" y="984030"/>
                </a:cubicBezTo>
                <a:close/>
              </a:path>
            </a:pathLst>
          </a:custGeom>
          <a:solidFill>
            <a:srgbClr val="FF5959"/>
          </a:solidFill>
          <a:ln w="69850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B36D7F30-6BC7-46D4-8C65-7EE76667C0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02" b="3704"/>
          <a:stretch/>
        </p:blipFill>
        <p:spPr>
          <a:xfrm>
            <a:off x="10794587" y="5255865"/>
            <a:ext cx="1397413" cy="160213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F289E125-46B2-48E7-930E-5EBB14D89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94354" y="5403440"/>
            <a:ext cx="1188049" cy="11880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81642FDB-BE45-4A29-8418-711A1B00A7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" y="3792564"/>
            <a:ext cx="2324099" cy="33766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4E986730-F8BA-47EB-955C-110AAB114A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99416" y="4510000"/>
            <a:ext cx="417742" cy="417742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CE82AC0E-AE70-48EC-B5CC-0061D63E709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b="38786"/>
          <a:stretch/>
        </p:blipFill>
        <p:spPr>
          <a:xfrm rot="16200000">
            <a:off x="10943335" y="992359"/>
            <a:ext cx="1491724" cy="100560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32930B2F-A755-4C26-8D5F-A606185904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" y="4105075"/>
            <a:ext cx="2324099" cy="337661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6371E742-31F8-48FA-AF39-3FA45ABC82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" y="4417586"/>
            <a:ext cx="2324099" cy="3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90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03469EB-841D-4562-9922-2D5FE14E1440}"/>
              </a:ext>
            </a:extLst>
          </p:cNvPr>
          <p:cNvGrpSpPr/>
          <p:nvPr/>
        </p:nvGrpSpPr>
        <p:grpSpPr>
          <a:xfrm>
            <a:off x="11365146" y="6165692"/>
            <a:ext cx="673393" cy="537594"/>
            <a:chOff x="10611721" y="5062719"/>
            <a:chExt cx="1851218" cy="1477893"/>
          </a:xfrm>
        </p:grpSpPr>
        <p:pic>
          <p:nvPicPr>
            <p:cNvPr id="4" name="그래픽 3">
              <a:extLst>
                <a:ext uri="{FF2B5EF4-FFF2-40B4-BE49-F238E27FC236}">
                  <a16:creationId xmlns="" xmlns:a16="http://schemas.microsoft.com/office/drawing/2014/main" id="{5293C98E-DE6D-407D-857F-9967188B9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11721" y="5062719"/>
              <a:ext cx="1245921" cy="1080000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="" xmlns:a16="http://schemas.microsoft.com/office/drawing/2014/main" id="{5E379806-D347-4436-9BC4-8FD02E489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18726" y="5460612"/>
              <a:ext cx="1244213" cy="1080000"/>
            </a:xfrm>
            <a:prstGeom prst="rect">
              <a:avLst/>
            </a:prstGeom>
          </p:spPr>
        </p:pic>
      </p:grp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1864" y="6445698"/>
            <a:ext cx="355666" cy="355666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30403" t="25824"/>
          <a:stretch/>
        </p:blipFill>
        <p:spPr>
          <a:xfrm>
            <a:off x="0" y="0"/>
            <a:ext cx="947960" cy="101032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13190" y="6627308"/>
            <a:ext cx="151956" cy="151956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C53B17DD-9800-45D6-9951-BDC5B985852E}"/>
              </a:ext>
            </a:extLst>
          </p:cNvPr>
          <p:cNvGrpSpPr/>
          <p:nvPr/>
        </p:nvGrpSpPr>
        <p:grpSpPr>
          <a:xfrm>
            <a:off x="11058818" y="161099"/>
            <a:ext cx="801480" cy="810286"/>
            <a:chOff x="11186037" y="841179"/>
            <a:chExt cx="2203343" cy="2227551"/>
          </a:xfrm>
        </p:grpSpPr>
        <p:pic>
          <p:nvPicPr>
            <p:cNvPr id="27" name="그래픽 26">
              <a:extLst>
                <a:ext uri="{FF2B5EF4-FFF2-40B4-BE49-F238E27FC236}">
                  <a16:creationId xmlns="" xmlns:a16="http://schemas.microsoft.com/office/drawing/2014/main" id="{15846003-A85B-4686-AA63-B354D92DFB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186037" y="922430"/>
              <a:ext cx="2146300" cy="2146300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="" xmlns:a16="http://schemas.microsoft.com/office/drawing/2014/main" id="{93F7DE25-91B9-4A82-BDBE-1CEE221AC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602403" y="841179"/>
              <a:ext cx="786977" cy="786977"/>
            </a:xfrm>
            <a:prstGeom prst="rect">
              <a:avLst/>
            </a:prstGeom>
          </p:spPr>
        </p:pic>
      </p:grpSp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79" y="5974379"/>
            <a:ext cx="452591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5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="" xmlns:a16="http://schemas.microsoft.com/office/drawing/2014/main" id="{19BF7E77-EE72-472A-A096-940646FE1829}"/>
              </a:ext>
            </a:extLst>
          </p:cNvPr>
          <p:cNvSpPr/>
          <p:nvPr/>
        </p:nvSpPr>
        <p:spPr>
          <a:xfrm>
            <a:off x="487680" y="457200"/>
            <a:ext cx="11216640" cy="5943600"/>
          </a:xfrm>
          <a:prstGeom prst="roundRect">
            <a:avLst>
              <a:gd name="adj" fmla="val 7760"/>
            </a:avLst>
          </a:prstGeom>
          <a:solidFill>
            <a:srgbClr val="516EF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041" y="965339"/>
            <a:ext cx="414221" cy="41422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391" y="247098"/>
            <a:ext cx="229882" cy="229882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651CC65C-AC25-4D87-B421-82FEDA2696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9469" y="213309"/>
            <a:ext cx="1812531" cy="321983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074F0772-E22B-4FDE-8FE8-B3327F444C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35969"/>
          <a:stretch/>
        </p:blipFill>
        <p:spPr>
          <a:xfrm>
            <a:off x="0" y="6480394"/>
            <a:ext cx="1027185" cy="233069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43876" y="5959217"/>
            <a:ext cx="151956" cy="151956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3554"/>
          <a:stretch/>
        </p:blipFill>
        <p:spPr>
          <a:xfrm rot="16200000">
            <a:off x="-165577" y="495060"/>
            <a:ext cx="875190" cy="544034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6380B55D-E298-4491-B78A-84CEAC6A99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r="21111"/>
          <a:stretch/>
        </p:blipFill>
        <p:spPr>
          <a:xfrm>
            <a:off x="11457415" y="5818862"/>
            <a:ext cx="734585" cy="1025453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BA554C1F-937B-4FE3-BA1B-10464608BEB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22962"/>
          <a:stretch/>
        </p:blipFill>
        <p:spPr>
          <a:xfrm>
            <a:off x="11186038" y="6284804"/>
            <a:ext cx="780876" cy="5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A1E5CEC7-FE00-4327-AC21-F6B45525BD46}"/>
              </a:ext>
            </a:extLst>
          </p:cNvPr>
          <p:cNvSpPr/>
          <p:nvPr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rgbClr val="FFCF47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81652010-9E25-4949-85D5-EF554605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4048" y="5520048"/>
            <a:ext cx="1337952" cy="1337952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56AFFDDD-B3E0-400F-AEF7-D1C50C2E2F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21061"/>
          <a:stretch/>
        </p:blipFill>
        <p:spPr>
          <a:xfrm>
            <a:off x="608094" y="6241701"/>
            <a:ext cx="676289" cy="61629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999" y="6276401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58594" y="5987458"/>
            <a:ext cx="229882" cy="229882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D0E421DE-EEA3-4A64-816F-D80A6C7CF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97382" y="516344"/>
            <a:ext cx="685308" cy="431007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26121" y="6494158"/>
            <a:ext cx="151956" cy="15195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9364" y="416161"/>
            <a:ext cx="780731" cy="78073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8999" y="416161"/>
            <a:ext cx="780731" cy="780731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0401" y="230076"/>
            <a:ext cx="286268" cy="2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5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980" y="671419"/>
            <a:ext cx="414221" cy="4142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5812C941-D01D-4590-8431-5140C8FBF4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17121" y="40028"/>
            <a:ext cx="780731" cy="78073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40BB50EE-5B2C-4D08-BD9D-37688B2932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19366" r="17172"/>
          <a:stretch/>
        </p:blipFill>
        <p:spPr>
          <a:xfrm>
            <a:off x="11541804" y="0"/>
            <a:ext cx="646666" cy="629532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116" y="6246332"/>
            <a:ext cx="355666" cy="35566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5394" y="6348776"/>
            <a:ext cx="229882" cy="229882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3150C6FC-039B-4D78-9B81-4B63092822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972" y="5375570"/>
            <a:ext cx="118017" cy="148243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A288518A-B5CA-470D-A1F6-865FCA21231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25174"/>
          <a:stretch/>
        </p:blipFill>
        <p:spPr>
          <a:xfrm>
            <a:off x="11172796" y="6089272"/>
            <a:ext cx="931158" cy="76730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A99F23D4-B6F8-426A-B05F-EA0CCB5AC0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b="7440"/>
          <a:stretch/>
        </p:blipFill>
        <p:spPr>
          <a:xfrm>
            <a:off x="11077149" y="6180231"/>
            <a:ext cx="732255" cy="67777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b="49681"/>
          <a:stretch/>
        </p:blipFill>
        <p:spPr>
          <a:xfrm>
            <a:off x="485671" y="6463717"/>
            <a:ext cx="780731" cy="39285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902201" y="677625"/>
            <a:ext cx="286268" cy="286268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7431" y="233964"/>
            <a:ext cx="453212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4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D8A437BF-40C1-40EA-AD48-6D9204858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8818" y="6360988"/>
            <a:ext cx="414221" cy="414221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56AFFDDD-B3E0-400F-AEF7-D1C50C2E2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5711" y="6077269"/>
            <a:ext cx="676289" cy="780731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0890" y="32790"/>
            <a:ext cx="686692" cy="68669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A88B133A-01B5-4FB8-BDFC-ED0E0400F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05831" y="5881754"/>
            <a:ext cx="229882" cy="22988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3CB9BF02-E94E-4254-A02A-569441C1D56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l="1" r="-1" b="37790"/>
          <a:stretch/>
        </p:blipFill>
        <p:spPr>
          <a:xfrm>
            <a:off x="1020912" y="6037565"/>
            <a:ext cx="199357" cy="82043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651CC65C-AC25-4D87-B421-82FEDA26963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6132"/>
          <a:stretch/>
        </p:blipFill>
        <p:spPr>
          <a:xfrm>
            <a:off x="0" y="258602"/>
            <a:ext cx="1520138" cy="321983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0725C602-4048-49A9-9C81-5C8634A78E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68557" y="6055027"/>
            <a:ext cx="151956" cy="15195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2B15E819-95FD-4E64-BB7F-EB2A89E769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3508" y="5818667"/>
            <a:ext cx="780731" cy="78073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A4011D68-7094-4A92-8246-D039E7EDCB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1537" y="5996695"/>
            <a:ext cx="424672" cy="424674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827B8C47-F7DD-4CCE-BB6D-BDB0584F91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650" y="719482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012" y="5197073"/>
            <a:ext cx="452591" cy="392857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46656" y="439727"/>
            <a:ext cx="453212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453BBFBD-6051-49CF-823A-1D140BF5CC6E}"/>
              </a:ext>
            </a:extLst>
          </p:cNvPr>
          <p:cNvSpPr/>
          <p:nvPr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rgbClr val="516EF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B06F618D-B668-4E85-9E56-10C08A4F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77F116DF-A23E-45F8-92C2-73EABE5E9321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AE370590-25A0-467C-AAAE-B177E5102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1650" y="6331588"/>
            <a:ext cx="355666" cy="355666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8387A06F-178C-47BC-9972-70DD8B0A4291}"/>
              </a:ext>
            </a:extLst>
          </p:cNvPr>
          <p:cNvGrpSpPr/>
          <p:nvPr/>
        </p:nvGrpSpPr>
        <p:grpSpPr>
          <a:xfrm>
            <a:off x="11186038" y="5818862"/>
            <a:ext cx="992937" cy="1025452"/>
            <a:chOff x="12829178" y="3228034"/>
            <a:chExt cx="2008970" cy="2074757"/>
          </a:xfrm>
        </p:grpSpPr>
        <p:pic>
          <p:nvPicPr>
            <p:cNvPr id="17" name="그래픽 16">
              <a:extLst>
                <a:ext uri="{FF2B5EF4-FFF2-40B4-BE49-F238E27FC236}">
                  <a16:creationId xmlns="" xmlns:a16="http://schemas.microsoft.com/office/drawing/2014/main" id="{A288518A-B5CA-470D-A1F6-865FCA212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954173" y="3228034"/>
              <a:ext cx="1883975" cy="2074757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="" xmlns:a16="http://schemas.microsoft.com/office/drawing/2014/main" id="{A99F23D4-B6F8-426A-B05F-EA0CCB5AC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829178" y="3412066"/>
              <a:ext cx="1481543" cy="1481543"/>
            </a:xfrm>
            <a:prstGeom prst="rect">
              <a:avLst/>
            </a:prstGeom>
          </p:spPr>
        </p:pic>
      </p:grpSp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C3B7C2AF-B719-4ECB-A402-97F3760EA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50000" r="50000"/>
          <a:stretch/>
        </p:blipFill>
        <p:spPr>
          <a:xfrm>
            <a:off x="11318082" y="0"/>
            <a:ext cx="873918" cy="87391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D0E421DE-EEA3-4A64-816F-D80A6C7CF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1264" y="231396"/>
            <a:ext cx="685308" cy="43100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1E6B28F0-366A-4AE1-B57A-394A95B070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8897"/>
          <a:stretch/>
        </p:blipFill>
        <p:spPr>
          <a:xfrm rot="16200000">
            <a:off x="-94940" y="513999"/>
            <a:ext cx="875190" cy="685308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15846003-A85B-4686-AA63-B354D92DFB1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18480" b="26375"/>
          <a:stretch/>
        </p:blipFill>
        <p:spPr>
          <a:xfrm>
            <a:off x="-1" y="6283194"/>
            <a:ext cx="636449" cy="574806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="" xmlns:a16="http://schemas.microsoft.com/office/drawing/2014/main" id="{93F7DE25-91B9-4A82-BDBE-1CEE221ACA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0931" y="6253638"/>
            <a:ext cx="286268" cy="286268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AF502ADF-6716-4A43-951C-DE8DD9D0D1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5170" y="6233747"/>
            <a:ext cx="452591" cy="392857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206AE011-BC1D-4316-8045-83984D35CF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64870" y="250470"/>
            <a:ext cx="453212" cy="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6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  <p:sldLayoutId id="2147484278" r:id="rId17"/>
    <p:sldLayoutId id="2147484279" r:id="rId18"/>
    <p:sldLayoutId id="2147484280" r:id="rId19"/>
    <p:sldLayoutId id="2147484281" r:id="rId20"/>
    <p:sldLayoutId id="2147484282" r:id="rId21"/>
    <p:sldLayoutId id="2147484283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5939" r="7668" b="6182"/>
          <a:stretch/>
        </p:blipFill>
        <p:spPr>
          <a:xfrm>
            <a:off x="2867592" y="115635"/>
            <a:ext cx="5691025" cy="3970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9269" y="3544635"/>
            <a:ext cx="4106863" cy="273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Инициативный </a:t>
            </a:r>
            <a:b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проект </a:t>
            </a:r>
            <a:b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«Непоседы»</a:t>
            </a:r>
            <a:endParaRPr lang="ru-RU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0" y="0"/>
            <a:ext cx="137571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1628" y="1782291"/>
            <a:ext cx="9636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игровой площадки «Непоседы» в 10 микрорайоне для создания современного, безопасного и комфортного пространства для игр, активного отдыха и развития детей. </a:t>
            </a:r>
            <a:endParaRPr lang="ru-RU" sz="1600" dirty="0" smtClean="0"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1627" y="997220"/>
            <a:ext cx="3648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проекта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1627" y="2721114"/>
            <a:ext cx="4158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Задачи проекта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627" y="3536826"/>
            <a:ext cx="9778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Демонтировать устаревшее игровое оборудование и выполнить расчистку территории детской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площадки.</a:t>
            </a:r>
          </a:p>
          <a:p>
            <a:pPr marL="342900" indent="-342900"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 из резиновой крошки общей площадью 353,54 кв. м</a:t>
            </a:r>
            <a:r>
              <a:rPr lang="ru-RU" sz="1600" dirty="0" smtClean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2 игровых комплекса, 4 качели, 1 карусель, 1 качалку-балансир, 1 качалку, 1 игровой модуль и 3 прыжковых устройства для детей разных возрастных групп</a:t>
            </a:r>
            <a:r>
              <a:rPr lang="ru-RU" sz="1600" dirty="0" smtClean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 Установить беседку со столом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шт.)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современное, безопасное и комфортное общественное пространство для игр, активного отдыха и общения детей в 10 микрорайоне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5146" y="2652570"/>
            <a:ext cx="10019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Инициативный проект положительно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влияет на достижение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национальных целей: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146" y="920275"/>
            <a:ext cx="11186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Влияние на достижение национальной </a:t>
            </a:r>
          </a:p>
          <a:p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ели развития Российской Федерации!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1" t="39827" r="43030" b="40693"/>
          <a:stretch/>
        </p:blipFill>
        <p:spPr>
          <a:xfrm>
            <a:off x="10715900" y="1581994"/>
            <a:ext cx="675606" cy="51529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4136"/>
              </p:ext>
            </p:extLst>
          </p:nvPr>
        </p:nvGraphicFramePr>
        <p:xfrm>
          <a:off x="827314" y="3058886"/>
          <a:ext cx="10526486" cy="2623456"/>
        </p:xfrm>
        <a:graphic>
          <a:graphicData uri="http://schemas.openxmlformats.org/drawingml/2006/table">
            <a:tbl>
              <a:tblPr/>
              <a:tblGrid>
                <a:gridCol w="10526486"/>
              </a:tblGrid>
              <a:tr h="2623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Национальный проект «Инфраструктура для жизни»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национального проекта: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среды, развитие современной и безопасной инфраструктуры населённых пунктов, создание благоустроенных общественных пространств для жизни и отдыха населения.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Национальный проект «Семья»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национального проекта: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института семьи, повышение качества жизни семей с детьми, создание условий для благополучного развития детей и поддержки семейных ценностей.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Национальный проект «Молодёжь и дети»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национального проекта: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всестороннего развития, воспитания и самореализации детей и молодёжи, включая развитие их физической активности, социализации и безопасной среды для обучения и досуга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6" y="0"/>
            <a:ext cx="7030621" cy="71339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147" y="1785792"/>
            <a:ext cx="4867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В 10 микрорайоне нашего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города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есть детская игровая площадка. Проблема заключается в том, что данная территория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практически не оборудована: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установлено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минимальное количество устаревших игровых элементов, отсутствуют зоны для физического развития и социализации детей разных возрастов. </a:t>
            </a:r>
            <a:endParaRPr lang="ru-RU" dirty="0" smtClean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Пустующее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пространство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создает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впечатление заброшенности и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снижает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качество городской среды. Это формирует негативное восприятие территории и может привести к снижению привлекательности микрорайона для жителей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147" y="338385"/>
            <a:ext cx="116676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Преобразование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детской площадки: </a:t>
            </a:r>
          </a:p>
          <a:p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шаг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 улучшению городской среды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4" y="1785792"/>
            <a:ext cx="5832390" cy="43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5518" y="1486123"/>
            <a:ext cx="48678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Создание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условий для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полноценного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развития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детей является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приоритетной задачей.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 сожалению,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текущая ситуация не позволяет реализовать этот потенциал. </a:t>
            </a:r>
            <a:endParaRPr lang="ru-RU" dirty="0" smtClean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Дети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вынуждены играть на неприспособленных территориях — возле дорог, на парковках или во дворах, что повышает риск травм и снижает уровень безопасности.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Отсутствие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современных игровых зон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негативно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влияет на физическое и социальное развитие детей. Они не получают возможности развивать свои навыки и умения, а также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взаимодействовать с другими детьми.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4652" y="621018"/>
            <a:ext cx="8436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Дети — будущее нашего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города!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1255463"/>
            <a:ext cx="3980419" cy="53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26" y="2829440"/>
            <a:ext cx="3964710" cy="3887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73" y="2829440"/>
            <a:ext cx="3964710" cy="38870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440"/>
            <a:ext cx="3964710" cy="38870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147" y="1212705"/>
            <a:ext cx="11551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Для достижения наших целей необходимо создать пространство, которое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станет настоящим уголком радости для детей и их семей. </a:t>
            </a:r>
            <a:endParaRPr lang="ru-RU" dirty="0" smtClean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Современная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детская площадка — это не только игровая зона для детей, но и комфортное пространство для семейного отдыха, где родители могут расслабиться, пообщаться и наблюдать за детьми.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2470" y="504819"/>
            <a:ext cx="8246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Уголок радости для всей семьи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t="13949" r="32732" b="14756"/>
          <a:stretch/>
        </p:blipFill>
        <p:spPr>
          <a:xfrm>
            <a:off x="9230577" y="520197"/>
            <a:ext cx="707561" cy="692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32" y="3212757"/>
            <a:ext cx="3712625" cy="2713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8" y="3212757"/>
            <a:ext cx="3712625" cy="2710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1" y="3212757"/>
            <a:ext cx="3712625" cy="27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Улыбающееся лицо 8"/>
          <p:cNvSpPr/>
          <p:nvPr/>
        </p:nvSpPr>
        <p:spPr>
          <a:xfrm>
            <a:off x="10490662" y="631767"/>
            <a:ext cx="432262" cy="407324"/>
          </a:xfrm>
          <a:prstGeom prst="smileyFace">
            <a:avLst/>
          </a:prstGeom>
          <a:solidFill>
            <a:schemeClr val="bg1"/>
          </a:solidFill>
          <a:ln w="12838" cap="flat">
            <a:solidFill>
              <a:srgbClr val="FFCF47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0475" y="113393"/>
            <a:ext cx="56097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Вместе мы сделаем наш город лучше!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26543"/>
            <a:ext cx="7646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Присоединяйтесь к нашему сообществу в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мессенджере МАХ – просто </a:t>
            </a:r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отсканируйте QR‑код! Ваша поддержка очень важна для развития проекта. Большое спасибо!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24024" r="24198" b="23123"/>
          <a:stretch/>
        </p:blipFill>
        <p:spPr>
          <a:xfrm>
            <a:off x="223425" y="2469439"/>
            <a:ext cx="2578497" cy="3832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18" y="2135724"/>
            <a:ext cx="3761507" cy="215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18" y="4361120"/>
            <a:ext cx="3761507" cy="2070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68" y="2367878"/>
            <a:ext cx="5092788" cy="36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theme/theme1.xml><?xml version="1.0" encoding="utf-8"?>
<a:theme xmlns:a="http://schemas.openxmlformats.org/drawingml/2006/main" name="PPTMON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F54E4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memphis - PPTMON</Template>
  <TotalTime>1297</TotalTime>
  <Words>297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 Unicode MS</vt:lpstr>
      <vt:lpstr>Yu Gothic UI Semilight</vt:lpstr>
      <vt:lpstr>Arial</vt:lpstr>
      <vt:lpstr>Comic Sans MS</vt:lpstr>
      <vt:lpstr>Montserrat Black</vt:lpstr>
      <vt:lpstr>Montserrat Light</vt:lpstr>
      <vt:lpstr>Times New Roman</vt:lpstr>
      <vt:lpstr>Wingdings</vt:lpstr>
      <vt:lpstr>XO Thames</vt:lpstr>
      <vt:lpstr>PPTMON theme</vt:lpstr>
      <vt:lpstr>Инициативный  проект  «Непоседы»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развитию</dc:title>
  <dc:creator>Логвиненко А.А.</dc:creator>
  <cp:lastModifiedBy>Хисанбеева А.Р.</cp:lastModifiedBy>
  <cp:revision>66</cp:revision>
  <dcterms:created xsi:type="dcterms:W3CDTF">2025-04-10T15:31:19Z</dcterms:created>
  <dcterms:modified xsi:type="dcterms:W3CDTF">2026-07-03T10:52:11Z</dcterms:modified>
</cp:coreProperties>
</file>