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0" r:id="rId8"/>
    <p:sldId id="264" r:id="rId9"/>
    <p:sldId id="26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 autoAdjust="0"/>
    <p:restoredTop sz="94652" autoAdjust="0"/>
  </p:normalViewPr>
  <p:slideViewPr>
    <p:cSldViewPr>
      <p:cViewPr varScale="1">
        <p:scale>
          <a:sx n="105" d="100"/>
          <a:sy n="105" d="100"/>
        </p:scale>
        <p:origin x="180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29.05.2026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Детская площадка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/>
              <a:t>«Устройство детской площадки, расположенной по адресу: ХМАО, Березовский район, село Саранпауль, ул. </a:t>
            </a:r>
            <a:r>
              <a:rPr lang="ru-RU" b="1" dirty="0" err="1"/>
              <a:t>Ятринская</a:t>
            </a:r>
            <a:r>
              <a:rPr lang="ru-RU" b="1" dirty="0"/>
              <a:t>»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9447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Описание проекта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/>
              <a:t>Детство в селе – это особый мир, где каждый день полон открытий: шелест листвы, запах свежескошенной травы, бескрайние просторы лугов и тихие тропы, уводящие к речке. Здесь природа становится первым учителем, а свобода  - верным спутником. Но, даже в этом волшебном мире, детям нужно своё пространство для игр – безопасное, уютное, созданное специально для них.</a:t>
            </a:r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004105"/>
            <a:ext cx="4625975" cy="2576739"/>
          </a:xfrm>
        </p:spPr>
      </p:pic>
    </p:spTree>
    <p:extLst>
      <p:ext uri="{BB962C8B-B14F-4D97-AF65-F5344CB8AC3E}">
        <p14:creationId xmlns:p14="http://schemas.microsoft.com/office/powerpoint/2010/main" val="70659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/>
              <a:t>Проблемы текущего состояния: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628800"/>
            <a:ext cx="8183880" cy="4187952"/>
          </a:xfrm>
        </p:spPr>
        <p:txBody>
          <a:bodyPr/>
          <a:lstStyle/>
          <a:p>
            <a:pPr algn="ctr"/>
            <a:r>
              <a:rPr lang="ru-RU" dirty="0"/>
              <a:t> </a:t>
            </a:r>
            <a:r>
              <a:rPr lang="ru-RU" sz="1050" b="1" dirty="0"/>
              <a:t>С 2021 года среди домов №34-40, расположенных по улице </a:t>
            </a:r>
            <a:r>
              <a:rPr lang="ru-RU" sz="1050" b="1" dirty="0" err="1"/>
              <a:t>Ятринская</a:t>
            </a:r>
            <a:r>
              <a:rPr lang="ru-RU" sz="1050" b="1" dirty="0"/>
              <a:t>, отведен и огорожен забором земельный участок для устройства детской площадки. При этом работы по устройству детской площадки не начинались</a:t>
            </a:r>
          </a:p>
          <a:p>
            <a:endParaRPr lang="ru-RU" sz="1050" b="1" dirty="0"/>
          </a:p>
          <a:p>
            <a:endParaRPr lang="ru-RU" sz="105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729732"/>
            <a:ext cx="4032447" cy="30755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729732"/>
            <a:ext cx="4067944" cy="305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558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2971800" cy="914400"/>
          </a:xfrm>
        </p:spPr>
        <p:txBody>
          <a:bodyPr/>
          <a:lstStyle/>
          <a:p>
            <a:r>
              <a:rPr lang="ru-RU" dirty="0"/>
              <a:t>Цели и задачи проекта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11560" y="1556792"/>
            <a:ext cx="2971800" cy="420611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b="1" dirty="0"/>
              <a:t>Детская площадка на селе – не просто набор горок и качелей. Это место, где рождаются дружба и первые совместные победы, где малыши учатся делиться, а подростки поддерживать друг друга. Это уголок радости, который делает детство ещё ярче, а село по-настоящему дружелюбным к самым маленьким его жителям. В целях создания комфортных и безопасных условий для развития детей нашего села, просим Вас инициировать устройство детской площадки в с. Саранпауль по ул. </a:t>
            </a:r>
            <a:r>
              <a:rPr lang="ru-RU" b="1" dirty="0" err="1"/>
              <a:t>Ятринская</a:t>
            </a:r>
            <a:r>
              <a:rPr lang="ru-RU" b="1" dirty="0"/>
              <a:t>.</a:t>
            </a:r>
          </a:p>
          <a:p>
            <a:endParaRPr lang="ru-RU" b="1" dirty="0"/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838" y="1492155"/>
            <a:ext cx="4625975" cy="3270439"/>
          </a:xfrm>
        </p:spPr>
      </p:pic>
    </p:spTree>
    <p:extLst>
      <p:ext uri="{BB962C8B-B14F-4D97-AF65-F5344CB8AC3E}">
        <p14:creationId xmlns:p14="http://schemas.microsoft.com/office/powerpoint/2010/main" val="1295043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183880" cy="1051560"/>
          </a:xfrm>
        </p:spPr>
        <p:txBody>
          <a:bodyPr/>
          <a:lstStyle/>
          <a:p>
            <a:r>
              <a:rPr lang="ru-RU" dirty="0"/>
              <a:t>Этапы работы: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628800"/>
            <a:ext cx="8183880" cy="4187952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dirty="0"/>
              <a:t>Разработка грунта</a:t>
            </a:r>
          </a:p>
          <a:p>
            <a:pPr lvl="0"/>
            <a:r>
              <a:rPr lang="ru-RU" dirty="0"/>
              <a:t>Устройство прослойки из нетканого синтетического материала в земляном полотне</a:t>
            </a:r>
          </a:p>
          <a:p>
            <a:pPr lvl="0"/>
            <a:r>
              <a:rPr lang="ru-RU" dirty="0"/>
              <a:t>Устройство подстилающих и выравнивающих слоев оснований из щебня</a:t>
            </a:r>
          </a:p>
          <a:p>
            <a:pPr lvl="0"/>
            <a:r>
              <a:rPr lang="ru-RU" dirty="0"/>
              <a:t>Устройство цементобетонных покрытий однослойных</a:t>
            </a:r>
          </a:p>
          <a:p>
            <a:pPr lvl="0"/>
            <a:r>
              <a:rPr lang="ru-RU" dirty="0"/>
              <a:t>Устройство покрытий спортивных и детских площадок из плиток на основе резиновой крошки на соединительные элементы</a:t>
            </a:r>
          </a:p>
          <a:p>
            <a:pPr lvl="0"/>
            <a:r>
              <a:rPr lang="ru-RU" dirty="0"/>
              <a:t>Установка анкеров и столбов с погружением в бетонное основание</a:t>
            </a:r>
          </a:p>
          <a:p>
            <a:pPr lvl="0"/>
            <a:r>
              <a:rPr lang="ru-RU" dirty="0"/>
              <a:t>Установка лавочек и урн</a:t>
            </a:r>
          </a:p>
          <a:p>
            <a:pPr lvl="0"/>
            <a:r>
              <a:rPr lang="ru-RU" dirty="0"/>
              <a:t>Установка оборудования детской площадки: качалка балансир малая, качели "Гнездо", песочный дворик, детский игровой комплекс, спортивный комплекс, качели двойные.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1095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F1EB056-EF9D-14EA-B69D-236B2DAD60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32"/>
            <a:ext cx="9144000" cy="652534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515468"/>
            <a:ext cx="5760640" cy="1051560"/>
          </a:xfrm>
        </p:spPr>
        <p:txBody>
          <a:bodyPr>
            <a:normAutofit fontScale="90000"/>
          </a:bodyPr>
          <a:lstStyle/>
          <a:p>
            <a:br>
              <a:rPr lang="ru-RU" dirty="0">
                <a:effectLst/>
              </a:rPr>
            </a:br>
            <a:br>
              <a:rPr lang="ru-RU" dirty="0">
                <a:effectLst/>
              </a:rPr>
            </a:br>
            <a:br>
              <a:rPr lang="ru-RU" dirty="0">
                <a:effectLst/>
              </a:rPr>
            </a:br>
            <a:r>
              <a:rPr lang="ru-RU" dirty="0">
                <a:effectLst/>
              </a:rPr>
              <a:t>                                                </a:t>
            </a:r>
            <a:r>
              <a:rPr lang="ru-RU" dirty="0">
                <a:solidFill>
                  <a:schemeClr val="bg1"/>
                </a:solidFill>
                <a:effectLst/>
              </a:rPr>
              <a:t>Результат реализации:</a:t>
            </a:r>
            <a:br>
              <a:rPr lang="ru-RU" dirty="0">
                <a:solidFill>
                  <a:schemeClr val="bg1"/>
                </a:solidFill>
                <a:effectLst/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628800"/>
            <a:ext cx="8183880" cy="4187952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chemeClr val="bg1"/>
                </a:solidFill>
              </a:rPr>
              <a:t>Устройство детской площадки позволит создать условия для физического развития детей, укреплению их здоровья и социализации.</a:t>
            </a:r>
          </a:p>
          <a:p>
            <a:r>
              <a:rPr lang="ru-RU" dirty="0">
                <a:solidFill>
                  <a:schemeClr val="bg1"/>
                </a:solidFill>
              </a:rPr>
              <a:t>Современное оборудование игровой площадки поспособствует развитию у детей физических качеств, формированию коммуникативных способностей, развитию интеллекта, обучению навыкам безопасности и стимуляции творческих и когнитивных способностей. </a:t>
            </a:r>
          </a:p>
          <a:p>
            <a:r>
              <a:rPr lang="ru-RU" dirty="0">
                <a:solidFill>
                  <a:schemeClr val="bg1"/>
                </a:solidFill>
              </a:rPr>
              <a:t>Детская площадка – это место, где рождаются дружба и первые совместные победы, где малыши учатся делиться, а подростки поддерживать друг друга. Это уголок радости, который делает детство ещё ярче, а село по-настоящему дружелюбным к самым маленьким его жителям.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2332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340768"/>
            <a:ext cx="7560840" cy="720080"/>
          </a:xfrm>
        </p:spPr>
        <p:txBody>
          <a:bodyPr>
            <a:normAutofit fontScale="90000"/>
          </a:bodyPr>
          <a:lstStyle/>
          <a:p>
            <a:r>
              <a:rPr lang="ru-RU" sz="2200" dirty="0"/>
              <a:t>5 марта 2026 состоялось собрание среди жителей с. Саранпауль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183880" cy="41879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300" b="1" dirty="0"/>
              <a:t>Повестка собрания:</a:t>
            </a:r>
            <a:endParaRPr lang="ru-RU" sz="1300" dirty="0"/>
          </a:p>
          <a:p>
            <a:pPr marL="0" indent="0">
              <a:buNone/>
            </a:pPr>
            <a:r>
              <a:rPr lang="ru-RU" sz="1300" dirty="0"/>
              <a:t> </a:t>
            </a:r>
          </a:p>
          <a:p>
            <a:pPr lvl="0"/>
            <a:r>
              <a:rPr lang="ru-RU" sz="1300" dirty="0"/>
              <a:t>О выдвижении инициативного проекта «Устройство детской площадки, расположенной по адресу: ХМАО, Березовский район, село Саранпауль, ул. </a:t>
            </a:r>
            <a:r>
              <a:rPr lang="ru-RU" sz="1300" dirty="0" err="1"/>
              <a:t>Ятринская</a:t>
            </a:r>
            <a:r>
              <a:rPr lang="ru-RU" sz="1300" dirty="0"/>
              <a:t>» и принятии решения о его поддержке.</a:t>
            </a:r>
          </a:p>
          <a:p>
            <a:pPr lvl="0"/>
            <a:r>
              <a:rPr lang="ru-RU" sz="1300" dirty="0"/>
              <a:t>Об утверждении состава инициативной группы для внесения инициативного проекта в Администрацию сельского поселения Саранпауль и осуществления контроля за реализацией проекта.</a:t>
            </a:r>
          </a:p>
          <a:p>
            <a:pPr lvl="0"/>
            <a:r>
              <a:rPr lang="ru-RU" sz="1300" dirty="0"/>
              <a:t>О назначении представителя инициативной группы, уполномоченного подписывать протоколы, заявления, гарантийные письма и иные документы в интересах инициативной группы. Также представлять интересы инициативной группы в органах местного самоуправления, иных органах и организациях.</a:t>
            </a:r>
          </a:p>
          <a:p>
            <a:pPr marL="0" lvl="0" indent="0">
              <a:buNone/>
            </a:pPr>
            <a:r>
              <a:rPr lang="ru-RU" sz="1300" b="1" dirty="0"/>
              <a:t>Решение:</a:t>
            </a:r>
          </a:p>
          <a:p>
            <a:pPr marL="0" indent="0">
              <a:buNone/>
            </a:pPr>
            <a:r>
              <a:rPr lang="ru-RU" sz="1400" dirty="0"/>
              <a:t>Поддержали инициативный проект «Устройство детской площадки, расположенной по адресу: ХМАО, Березовский район, село Саранпауль, ул. </a:t>
            </a:r>
            <a:r>
              <a:rPr lang="ru-RU" sz="1400"/>
              <a:t>Ятринская. </a:t>
            </a:r>
            <a:r>
              <a:rPr lang="ru-RU" sz="1400" dirty="0"/>
              <a:t>Утвердили состав инициативной группы, а так же избрали Председателя.</a:t>
            </a:r>
          </a:p>
          <a:p>
            <a:pPr lvl="0"/>
            <a:endParaRPr lang="ru-RU" sz="13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6819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183880" cy="1051560"/>
          </a:xfrm>
        </p:spPr>
        <p:txBody>
          <a:bodyPr/>
          <a:lstStyle/>
          <a:p>
            <a:r>
              <a:rPr lang="ru-RU" dirty="0"/>
              <a:t>Инициативная группа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628800"/>
            <a:ext cx="8183880" cy="4187952"/>
          </a:xfrm>
        </p:spPr>
        <p:txBody>
          <a:bodyPr/>
          <a:lstStyle/>
          <a:p>
            <a:pPr lvl="0"/>
            <a:r>
              <a:rPr lang="ru-RU" sz="2000" dirty="0" err="1"/>
              <a:t>Бусоедова</a:t>
            </a:r>
            <a:r>
              <a:rPr lang="ru-RU" sz="2000" dirty="0"/>
              <a:t> Татьяна Михайловна</a:t>
            </a:r>
          </a:p>
          <a:p>
            <a:pPr lvl="0"/>
            <a:r>
              <a:rPr lang="ru-RU" sz="2000" dirty="0" err="1"/>
              <a:t>Сайнахова</a:t>
            </a:r>
            <a:r>
              <a:rPr lang="ru-RU" sz="2000" dirty="0"/>
              <a:t> Мария Александровна</a:t>
            </a:r>
          </a:p>
          <a:p>
            <a:pPr lvl="0"/>
            <a:r>
              <a:rPr lang="ru-RU" sz="2000" dirty="0"/>
              <a:t>Беляева Юлия Владимировна</a:t>
            </a:r>
          </a:p>
          <a:p>
            <a:pPr lvl="0"/>
            <a:r>
              <a:rPr lang="ru-RU" sz="2000" dirty="0"/>
              <a:t>Хохолкова Елена Владимировна</a:t>
            </a:r>
          </a:p>
          <a:p>
            <a:pPr lvl="0"/>
            <a:r>
              <a:rPr lang="ru-RU" sz="2000" dirty="0"/>
              <a:t>Тихонова Елена Николаевна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232" y="2852936"/>
            <a:ext cx="3625577" cy="3113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90071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348880"/>
            <a:ext cx="8183880" cy="1051560"/>
          </a:xfrm>
        </p:spPr>
        <p:txBody>
          <a:bodyPr/>
          <a:lstStyle/>
          <a:p>
            <a:pPr algn="ctr"/>
            <a:r>
              <a:rPr lang="ru-RU" dirty="0"/>
              <a:t>Спасибо за внимание !</a:t>
            </a:r>
          </a:p>
        </p:txBody>
      </p:sp>
    </p:spTree>
    <p:extLst>
      <p:ext uri="{BB962C8B-B14F-4D97-AF65-F5344CB8AC3E}">
        <p14:creationId xmlns:p14="http://schemas.microsoft.com/office/powerpoint/2010/main" val="36289138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127</TotalTime>
  <Words>558</Words>
  <Application>Microsoft Office PowerPoint</Application>
  <PresentationFormat>Экран (4:3)</PresentationFormat>
  <Paragraphs>36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Verdana</vt:lpstr>
      <vt:lpstr>Wingdings 2</vt:lpstr>
      <vt:lpstr>Аспект</vt:lpstr>
      <vt:lpstr>Детская площадка</vt:lpstr>
      <vt:lpstr>Описание проекта</vt:lpstr>
      <vt:lpstr>Проблемы текущего состояния:</vt:lpstr>
      <vt:lpstr>Цели и задачи проекта</vt:lpstr>
      <vt:lpstr>Этапы работы:</vt:lpstr>
      <vt:lpstr>                                                   Результат реализации: </vt:lpstr>
      <vt:lpstr>5 марта 2026 состоялось собрание среди жителей с. Саранпауль </vt:lpstr>
      <vt:lpstr>Инициативная группа</vt:lpstr>
      <vt:lpstr>Спасибо за внимание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Детская площадка</dc:title>
  <dc:creator>1</dc:creator>
  <cp:lastModifiedBy>1</cp:lastModifiedBy>
  <cp:revision>9</cp:revision>
  <dcterms:created xsi:type="dcterms:W3CDTF">2026-05-18T09:35:24Z</dcterms:created>
  <dcterms:modified xsi:type="dcterms:W3CDTF">2026-05-29T04:35:47Z</dcterms:modified>
</cp:coreProperties>
</file>