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Обустройство детской игровой площадки по ул.Заречная </a:t>
            </a:r>
            <a:r>
              <a:rPr lang="ru-RU" dirty="0" err="1" smtClean="0"/>
              <a:t>с.Леуши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Инициативный проект для безопасного и </a:t>
            </a:r>
          </a:p>
          <a:p>
            <a:r>
              <a:rPr lang="ru-RU" dirty="0" smtClean="0"/>
              <a:t>активного досуга детей 1–12 лет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 с. Леуши по ул. Заречная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нет оборудованной детской площадки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 соответствующей современным стандартам безопасности</a:t>
            </a:r>
            <a:r>
              <a:rPr lang="ru-RU" dirty="0" smtClean="0"/>
              <a:t>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Последствия: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 играют на необорудованных участках — риск травм;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нет зон для совместного досуга детей разных возрастов;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низкая вовлечённость жителей в благоустройство двора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это важно?</a:t>
            </a:r>
            <a:endParaRPr lang="ru-RU" dirty="0"/>
          </a:p>
        </p:txBody>
      </p:sp>
      <p:pic>
        <p:nvPicPr>
          <p:cNvPr id="4" name="Рисунок 3" descr="image-12-01-26-03-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786190"/>
            <a:ext cx="3333372" cy="250002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Создать комфортное и безопасное пространство для игр и развития детей,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стимулировать физическую активность и социализацию, укрепить соседские связи.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Обустроить зону для малышей (1–3 года): песочница, низкие качели, мягкие горки.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Организовать пространство для детей 4-7 лет лазательные комплексы, балансиры, карусели.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Предусмотреть зону для школьников (8–12 лет): турники,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рукоходы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Обеспечить безопасность: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ударопоглощающее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покрытие, закруглённые углы, надёжные крепления.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Цель проекта</a:t>
            </a:r>
            <a:endParaRPr lang="ru-RU" dirty="0"/>
          </a:p>
        </p:txBody>
      </p:sp>
      <p:pic>
        <p:nvPicPr>
          <p:cNvPr id="4" name="Рисунок 3" descr="pngtree-cartoon-style-playground-slide-for-kids-featuring-vibrant-colors-and-sturdy-png-image_1433924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143380"/>
            <a:ext cx="3321849" cy="2214566"/>
          </a:xfrm>
          <a:prstGeom prst="rect">
            <a:avLst/>
          </a:prstGeom>
        </p:spPr>
      </p:pic>
      <p:pic>
        <p:nvPicPr>
          <p:cNvPr id="5" name="Рисунок 4" descr="75122114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5482" y="4143381"/>
            <a:ext cx="2762269" cy="207170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b="1" dirty="0" smtClean="0"/>
              <a:t>ежедневная посещаемость</a:t>
            </a:r>
            <a:r>
              <a:rPr lang="ru-RU" sz="1600" dirty="0" smtClean="0"/>
              <a:t> (тёплое время года): 40–60 детей;</a:t>
            </a:r>
          </a:p>
          <a:p>
            <a:r>
              <a:rPr lang="ru-RU" sz="1600" b="1" dirty="0" smtClean="0"/>
              <a:t>пиковые часы</a:t>
            </a:r>
            <a:r>
              <a:rPr lang="ru-RU" sz="1600" dirty="0" smtClean="0"/>
              <a:t> (16:00–19:00): до 60 детей одновременно;</a:t>
            </a:r>
          </a:p>
          <a:p>
            <a:r>
              <a:rPr lang="ru-RU" sz="1600" b="1" dirty="0" smtClean="0"/>
              <a:t>регулярное использование</a:t>
            </a:r>
            <a:r>
              <a:rPr lang="ru-RU" sz="1600" dirty="0" smtClean="0"/>
              <a:t>: не менее 85 % семей с детьми из зоны охвата.</a:t>
            </a:r>
          </a:p>
          <a:p>
            <a:r>
              <a:rPr lang="ru-RU" sz="1600" b="1" dirty="0" err="1" smtClean="0"/>
              <a:t>Благополучатели</a:t>
            </a:r>
            <a:r>
              <a:rPr lang="ru-RU" sz="1600" b="1" dirty="0" smtClean="0"/>
              <a:t>:</a:t>
            </a:r>
            <a:endParaRPr lang="ru-RU" sz="1600" dirty="0" smtClean="0"/>
          </a:p>
          <a:p>
            <a:r>
              <a:rPr lang="ru-RU" sz="1600" dirty="0" smtClean="0"/>
              <a:t>67 детей 1–12 лет (непосредственно);</a:t>
            </a:r>
          </a:p>
          <a:p>
            <a:r>
              <a:rPr lang="ru-RU" sz="1600" dirty="0" smtClean="0"/>
              <a:t>1092 человека (все жители поселения).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0" dirty="0" smtClean="0"/>
              <a:t>Кто будет пользоваться площадкой?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7402495880673086619609705762bdc9a1823117b18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3429000"/>
            <a:ext cx="4667256" cy="3109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Здоровье: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рост активной игры на 40–50 % (до 45–60 мин/день).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Социум: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80 % родителей отметят улучшение соседских связей (зона отдыха и игр для детей, совместные мероприятия).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Благоустройство: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ухоженная зона с освещением, декоративными элементами.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Экономика: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бесплатно для 120+ детей, экономия до 15 000 руб./год на семью.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Управление: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взаимодействие жителей, администрации, волонтёров, бизнеса.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Долгосрочно: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снижение оттока семей на 15–20 % за 3 года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Что изменится после реализации?</a:t>
            </a:r>
            <a:endParaRPr lang="ru-RU" dirty="0"/>
          </a:p>
        </p:txBody>
      </p:sp>
      <p:pic>
        <p:nvPicPr>
          <p:cNvPr id="4" name="Рисунок 3" descr="8bbfce1cf04a11f09940423f2cdee318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3786190"/>
            <a:ext cx="3286148" cy="278608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Информационные стенды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 с. Леуши и посёлках района.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Поквартирный опрос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135 семей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фотоотчёт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подписи).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(135 положительных голосов).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СМИ: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газета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Кондинский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вестник»,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телесюжет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Интернет: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сообщество «Администрация сельского поселения Леуши»</a:t>
            </a:r>
          </a:p>
          <a:p>
            <a:pPr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сайт администрации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Кондинского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Как мы информируем жителей?</a:t>
            </a:r>
            <a:endParaRPr lang="ru-RU" dirty="0"/>
          </a:p>
        </p:txBody>
      </p:sp>
      <p:pic>
        <p:nvPicPr>
          <p:cNvPr id="4" name="Рисунок 3" descr="fres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93829">
            <a:off x="6040558" y="3933572"/>
            <a:ext cx="1800792" cy="272426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 «Обустройство детской игровой площадки» — это: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безопасная среда для детей;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укрепление сообщества;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благоустройство территории;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пример успешного взаимодействия жителей, администрации и бизнеса.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Поддержите инициативу — участвуйте, делитесь информацией, заботьтесь о площадке</a:t>
            </a:r>
            <a:r>
              <a:rPr lang="ru-RU" sz="1800" b="1" i="1" dirty="0" smtClean="0"/>
              <a:t>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0" dirty="0" smtClean="0"/>
              <a:t>Вместе создаём комфортное село!</a:t>
            </a:r>
            <a:endParaRPr lang="ru-RU" sz="3600" dirty="0"/>
          </a:p>
        </p:txBody>
      </p:sp>
      <p:pic>
        <p:nvPicPr>
          <p:cNvPr id="4" name="Рисунок 3" descr="image-12-01-26-03-4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3714752"/>
            <a:ext cx="4191008" cy="289878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Pr8ws-Vs_iuXrywS_oOAUoz1RYNa0a1C1lbiccDNR3D3TzB-tcLd4pUjX40VjddJVaTPvRLEBt4uiigdaK2GVr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8786874" cy="67151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-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0542" y="642918"/>
            <a:ext cx="7999176" cy="528641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</TotalTime>
  <Words>62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Обустройство детской игровой площадки по ул.Заречная с.Леуши</vt:lpstr>
      <vt:lpstr>Почему это важно?</vt:lpstr>
      <vt:lpstr>Цель проекта</vt:lpstr>
      <vt:lpstr>Кто будет пользоваться площадкой? </vt:lpstr>
      <vt:lpstr>Что изменится после реализации?</vt:lpstr>
      <vt:lpstr>Как мы информируем жителей?</vt:lpstr>
      <vt:lpstr>Вместе создаём комфортное село!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Обустройство детской игровой площадки по ул.Заречная с.Леуши</dc:title>
  <dc:creator>User</dc:creator>
  <cp:lastModifiedBy>User</cp:lastModifiedBy>
  <cp:revision>8</cp:revision>
  <dcterms:created xsi:type="dcterms:W3CDTF">2026-01-13T05:59:08Z</dcterms:created>
  <dcterms:modified xsi:type="dcterms:W3CDTF">2026-01-15T08:44:21Z</dcterms:modified>
</cp:coreProperties>
</file>