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7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5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2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62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5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2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9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9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6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4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1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A32094-48CF-483C-BB29-2885A2F2783A}" type="datetimeFigureOut">
              <a:rPr lang="ru-RU" smtClean="0"/>
              <a:t>пт 03.07.26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8DDA-B1AD-41D7-BBCE-1D2F02859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01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6361-74AD-BC0D-5117-7E88ECE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069" y="305524"/>
            <a:ext cx="7858417" cy="2862219"/>
          </a:xfrm>
        </p:spPr>
        <p:txBody>
          <a:bodyPr/>
          <a:lstStyle/>
          <a:p>
            <a:pPr algn="ctr"/>
            <a:r>
              <a:rPr lang="ru-RU" sz="3600" dirty="0"/>
              <a:t>Инициативный проект «Обустройство автомобильной парковки в районе центральной площади пгт. Междуреченский «Поехали!»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ADF65-A852-AEAA-49D7-3ADB5180B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285931" cy="861420"/>
          </a:xfrm>
        </p:spPr>
        <p:txBody>
          <a:bodyPr/>
          <a:lstStyle/>
          <a:p>
            <a:pPr algn="r"/>
            <a:r>
              <a:rPr lang="ru-RU" dirty="0"/>
              <a:t>Удобная парковка— для жителей, гостей и безопасного центра.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6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6361-74AD-BC0D-5117-7E88ECE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098" y="304801"/>
            <a:ext cx="5474445" cy="1676400"/>
          </a:xfrm>
        </p:spPr>
        <p:txBody>
          <a:bodyPr/>
          <a:lstStyle/>
          <a:p>
            <a:r>
              <a:rPr lang="ru-RU" sz="3600" dirty="0"/>
              <a:t>Почему проект нужен именно здесь</a:t>
            </a:r>
            <a:br>
              <a:rPr lang="ru-RU" sz="900" dirty="0"/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ADF65-A852-AEAA-49D7-3ADB5180B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928189" cy="2080620"/>
          </a:xfrm>
        </p:spPr>
        <p:txBody>
          <a:bodyPr>
            <a:normAutofit fontScale="55000" lnSpcReduction="20000"/>
          </a:bodyPr>
          <a:lstStyle/>
          <a:p>
            <a:r>
              <a:rPr lang="ru-RU" sz="4600" dirty="0">
                <a:solidFill>
                  <a:schemeClr val="tx2"/>
                </a:solidFill>
              </a:rPr>
              <a:t>В центре Междуреченского уже сформировалась зона высокой активности, где пешеходные и автомобильные потоки пересекаются ежедневно. </a:t>
            </a:r>
          </a:p>
          <a:p>
            <a:r>
              <a:rPr lang="ru-RU" sz="4600" dirty="0">
                <a:solidFill>
                  <a:schemeClr val="tx2"/>
                </a:solidFill>
              </a:rPr>
              <a:t>Организованная парковка здесь нужна, чтобы снять нагрузку с улицы и сделать пространство удобнее.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06020-0BFC-4E0E-E736-2399F68B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3" y="1045028"/>
            <a:ext cx="4397829" cy="32983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BA21A6-266C-8583-EBEC-1AA7F59F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66" y="1849229"/>
            <a:ext cx="3809964" cy="2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6361-74AD-BC0D-5117-7E88ECE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26" y="609601"/>
            <a:ext cx="8740160" cy="1676400"/>
          </a:xfrm>
        </p:spPr>
        <p:txBody>
          <a:bodyPr/>
          <a:lstStyle/>
          <a:p>
            <a:r>
              <a:rPr lang="ru-RU" sz="2800" dirty="0"/>
              <a:t>Проект обустройства парковки у центральной площади</a:t>
            </a:r>
            <a:br>
              <a:rPr lang="ru-RU" sz="2800" dirty="0"/>
            </a:br>
            <a:br>
              <a:rPr lang="ru-RU" sz="900" dirty="0"/>
            </a:b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82C416B-0383-D788-8F7D-F006EBB8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26" y="1621971"/>
            <a:ext cx="4124617" cy="4016829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Значимое место</a:t>
            </a:r>
          </a:p>
          <a:p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Поддержка общественной среды</a:t>
            </a:r>
          </a:p>
          <a:p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Организованный подъезд</a:t>
            </a:r>
          </a:p>
          <a:p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Польза для людей</a:t>
            </a:r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5B136-7F42-2C92-2039-29A50E52B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06" y="1317172"/>
            <a:ext cx="8053474" cy="396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69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6361-74AD-BC0D-5117-7E88ECE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098" y="304801"/>
            <a:ext cx="9915816" cy="1676400"/>
          </a:xfrm>
        </p:spPr>
        <p:txBody>
          <a:bodyPr/>
          <a:lstStyle/>
          <a:p>
            <a:r>
              <a:rPr lang="ru-RU" sz="4400" dirty="0"/>
              <a:t>Текущие проблемы территории</a:t>
            </a:r>
            <a:br>
              <a:rPr lang="ru-RU" sz="4400" dirty="0"/>
            </a:br>
            <a:br>
              <a:rPr lang="ru-RU" sz="900" dirty="0"/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ADF65-A852-AEAA-49D7-3ADB5180B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928189" cy="2080620"/>
          </a:xfrm>
        </p:spPr>
        <p:txBody>
          <a:bodyPr>
            <a:normAutofit/>
          </a:bodyPr>
          <a:lstStyle/>
          <a:p>
            <a:endParaRPr lang="ru-RU" sz="4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D9E1-920F-750F-FFED-2922FE602641}"/>
              </a:ext>
            </a:extLst>
          </p:cNvPr>
          <p:cNvSpPr txBox="1"/>
          <p:nvPr/>
        </p:nvSpPr>
        <p:spPr>
          <a:xfrm>
            <a:off x="523048" y="1535276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Текущие проблемы территории</a:t>
            </a:r>
            <a:br>
              <a:rPr lang="ru-RU" dirty="0"/>
            </a:br>
            <a:r>
              <a:rPr lang="ru-RU" dirty="0"/>
              <a:t>В часы пик водителям приходится искать место в значительном радиусе от площади, тратя лишнее время и усилия на маневры и развороты.</a:t>
            </a:r>
          </a:p>
          <a:p>
            <a:endParaRPr lang="ru-RU" dirty="0"/>
          </a:p>
          <a:p>
            <a:r>
              <a:rPr lang="ru-RU" dirty="0"/>
              <a:t>Риски для пешеходов</a:t>
            </a:r>
          </a:p>
          <a:p>
            <a:r>
              <a:rPr lang="ru-RU" dirty="0"/>
              <a:t>Пересечения автомобилей и пешеходов возникают в неорганизованных точках, особенно у входов и проходов. Это повышает потенциальные риски для людей.</a:t>
            </a:r>
          </a:p>
          <a:p>
            <a:endParaRPr lang="ru-RU" dirty="0"/>
          </a:p>
          <a:p>
            <a:r>
              <a:rPr lang="ru-RU" dirty="0"/>
              <a:t>Плохой облик территории</a:t>
            </a:r>
          </a:p>
          <a:p>
            <a:r>
              <a:rPr lang="ru-RU" dirty="0"/>
              <a:t>Стихийные стоянки формируют визуальный беспорядок, который заметно снижает качество восприятия центральной площади и ослабляет ее общественную привлекательность.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1434F2-8DE4-F6A2-0C60-6699810F8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89" y="1535276"/>
            <a:ext cx="3672115" cy="2754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1CD569-C519-2253-85AF-E179901D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8" y="3636218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6361-74AD-BC0D-5117-7E88ECE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69" y="697076"/>
            <a:ext cx="9915816" cy="1676400"/>
          </a:xfrm>
        </p:spPr>
        <p:txBody>
          <a:bodyPr/>
          <a:lstStyle/>
          <a:p>
            <a:pPr algn="ctr"/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1000" dirty="0"/>
            </a:b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ADF65-A852-AEAA-49D7-3ADB5180B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928189" cy="2080620"/>
          </a:xfrm>
        </p:spPr>
        <p:txBody>
          <a:bodyPr>
            <a:normAutofit/>
          </a:bodyPr>
          <a:lstStyle/>
          <a:p>
            <a:endParaRPr lang="ru-RU" sz="4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9932F-B221-480B-4F79-D37E606B81D7}"/>
              </a:ext>
            </a:extLst>
          </p:cNvPr>
          <p:cNvSpPr txBox="1"/>
          <p:nvPr/>
        </p:nvSpPr>
        <p:spPr>
          <a:xfrm>
            <a:off x="305869" y="627335"/>
            <a:ext cx="11549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 - Создание комфортной и безопасной дорожно-транспортной среды в центральной части пгт. Междуреченский посредством организации дополнительных парковочных мест и благоустройства прилегающей территории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17481D-6C50-4B3D-1B30-3469E32BC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62" y="2690927"/>
            <a:ext cx="7177584" cy="35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192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Century Gothic</vt:lpstr>
      <vt:lpstr>Times New Roman</vt:lpstr>
      <vt:lpstr>Wingdings</vt:lpstr>
      <vt:lpstr>Wingdings 3</vt:lpstr>
      <vt:lpstr>Ион</vt:lpstr>
      <vt:lpstr>Инициативный проект «Обустройство автомобильной парковки в районе центральной площади пгт. Междуреченский «Поехали!» </vt:lpstr>
      <vt:lpstr>Почему проект нужен именно здесь </vt:lpstr>
      <vt:lpstr>Проект обустройства парковки у центральной площади  </vt:lpstr>
      <vt:lpstr>Текущие проблемы территории  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mazur Kirill</dc:creator>
  <cp:lastModifiedBy>mazur Kirill</cp:lastModifiedBy>
  <cp:revision>4</cp:revision>
  <dcterms:created xsi:type="dcterms:W3CDTF">2026-06-27T09:25:04Z</dcterms:created>
  <dcterms:modified xsi:type="dcterms:W3CDTF">2026-07-02T19:13:08Z</dcterms:modified>
</cp:coreProperties>
</file>