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52" autoAdjust="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С</a:t>
            </a:r>
            <a:r>
              <a:rPr lang="ru-RU" dirty="0" smtClean="0">
                <a:effectLst/>
              </a:rPr>
              <a:t>кважины </a:t>
            </a:r>
            <a:r>
              <a:rPr lang="ru-RU" dirty="0">
                <a:effectLst/>
              </a:rPr>
              <a:t>для хозяйственно-питьевого водоснабжения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«Бурение и строительство водозаборной скважины для хозяйственно-питьевого водоснабжения с. </a:t>
            </a:r>
            <a:r>
              <a:rPr lang="ru-RU" b="1" dirty="0" err="1"/>
              <a:t>Ломбовож</a:t>
            </a:r>
            <a:r>
              <a:rPr lang="ru-RU" b="1" dirty="0"/>
              <a:t> Березовского района ХМАО-Югры»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44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проекта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Проект направлен на обеспечение с. </a:t>
            </a:r>
            <a:r>
              <a:rPr lang="ru-RU" dirty="0" err="1" smtClean="0"/>
              <a:t>Ломбовож</a:t>
            </a:r>
            <a:r>
              <a:rPr lang="ru-RU" dirty="0" smtClean="0"/>
              <a:t> доступом к качественной питьевой воде. Бурение скважины позволить решить проблему дефициты воды, улучшить санитарно-гигиенические условия и повысить качество жизни.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91420"/>
            <a:ext cx="4625975" cy="2602110"/>
          </a:xfrm>
        </p:spPr>
      </p:pic>
    </p:spTree>
    <p:extLst>
      <p:ext uri="{BB962C8B-B14F-4D97-AF65-F5344CB8AC3E}">
        <p14:creationId xmlns:p14="http://schemas.microsoft.com/office/powerpoint/2010/main" val="7065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Проблемы текущего состояния: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187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200" b="1" dirty="0"/>
              <a:t>В настоящее время население села </a:t>
            </a:r>
            <a:r>
              <a:rPr lang="ru-RU" sz="1200" b="1" dirty="0" err="1"/>
              <a:t>Ломбовож</a:t>
            </a:r>
            <a:r>
              <a:rPr lang="ru-RU" sz="1200" b="1" dirty="0"/>
              <a:t>, испытывает серьёзные трудности с доступом к качественной питьевой воде. Люди использую воду с реки. Использование речной воды может быть неудобным по нескольким причинам, связанным с качеством воды, техническими сложностями и правовыми аспектами.</a:t>
            </a:r>
          </a:p>
          <a:p>
            <a:pPr marL="0" indent="0">
              <a:buNone/>
            </a:pPr>
            <a:r>
              <a:rPr lang="ru-RU" sz="1200" b="1" dirty="0"/>
              <a:t>Реки могут содержать вредные микроорганизмы (кишечная палочка, сальмонеллы, холерный вибрион), химические вещества (токсичные отходы предприятий, сельскохозяйственные стоки, удобрения), тяжёлые металлы, радионуклиды. В период паводков качество воды резко ухудшается из-за попадания в неё мусора, оттаявших грунтовых вод, отходов со свалок.</a:t>
            </a:r>
          </a:p>
          <a:p>
            <a:pPr marL="0" indent="0">
              <a:buNone/>
            </a:pPr>
            <a:r>
              <a:rPr lang="ru-RU" sz="1200" b="1" dirty="0"/>
              <a:t>Отсутствие стабильного источника воды создаёт угрозу санитарно эпидемиологическому благополучию населения и затрудняет развитие инфраструктуры села, включая социальные объекты (школа, детский сад, ФАП) и частные домохозяйства.</a:t>
            </a:r>
          </a:p>
          <a:p>
            <a:pPr marL="0" indent="0">
              <a:buNone/>
            </a:pPr>
            <a:r>
              <a:rPr lang="ru-RU" sz="1200" b="1" dirty="0"/>
              <a:t>Для решения данной проблемы предлагается обустроить водозаборную скважину в селе </a:t>
            </a:r>
            <a:r>
              <a:rPr lang="ru-RU" sz="1200" b="1" dirty="0" err="1"/>
              <a:t>Ломбовож</a:t>
            </a:r>
            <a:r>
              <a:rPr lang="ru-RU" sz="1200" b="1" dirty="0"/>
              <a:t>. </a:t>
            </a:r>
          </a:p>
          <a:p>
            <a:endParaRPr lang="ru-RU" sz="1050" b="1" dirty="0"/>
          </a:p>
        </p:txBody>
      </p:sp>
    </p:spTree>
    <p:extLst>
      <p:ext uri="{BB962C8B-B14F-4D97-AF65-F5344CB8AC3E}">
        <p14:creationId xmlns:p14="http://schemas.microsoft.com/office/powerpoint/2010/main" val="220255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2971800" cy="914400"/>
          </a:xfrm>
        </p:spPr>
        <p:txBody>
          <a:bodyPr/>
          <a:lstStyle/>
          <a:p>
            <a:r>
              <a:rPr lang="ru-RU" dirty="0" smtClean="0"/>
              <a:t>Цели и задачи проекта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11560" y="1412776"/>
            <a:ext cx="2971800" cy="435012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целях обеспечения жителей села </a:t>
            </a:r>
            <a:r>
              <a:rPr lang="ru-RU" dirty="0" err="1"/>
              <a:t>Ломбовож</a:t>
            </a:r>
            <a:r>
              <a:rPr lang="ru-RU" dirty="0"/>
              <a:t> водой, отвечающей санитарно - эпидемиологическим требованиям просим Вас поддержать инициативный проект «Бурение и строительство водозаборной скважины для хозяйственно-питьевого водоснабжения с. </a:t>
            </a:r>
            <a:r>
              <a:rPr lang="ru-RU" dirty="0" err="1"/>
              <a:t>Ломбовож</a:t>
            </a:r>
            <a:r>
              <a:rPr lang="ru-RU" dirty="0"/>
              <a:t>.</a:t>
            </a:r>
          </a:p>
          <a:p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938" y="998461"/>
            <a:ext cx="4625975" cy="4543578"/>
          </a:xfrm>
        </p:spPr>
      </p:pic>
    </p:spTree>
    <p:extLst>
      <p:ext uri="{BB962C8B-B14F-4D97-AF65-F5344CB8AC3E}">
        <p14:creationId xmlns:p14="http://schemas.microsoft.com/office/powerpoint/2010/main" val="129504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ru-RU" dirty="0" smtClean="0"/>
              <a:t>Этапы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18795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Разработка грунта</a:t>
            </a:r>
          </a:p>
          <a:p>
            <a:pPr lvl="0"/>
            <a:r>
              <a:rPr lang="ru-RU" dirty="0"/>
              <a:t>Засыпка траншей и котлованов</a:t>
            </a:r>
          </a:p>
          <a:p>
            <a:pPr lvl="0"/>
            <a:r>
              <a:rPr lang="ru-RU" dirty="0"/>
              <a:t>Планировка площадей механизированным способом</a:t>
            </a:r>
          </a:p>
          <a:p>
            <a:pPr lvl="0"/>
            <a:r>
              <a:rPr lang="ru-RU" dirty="0"/>
              <a:t>Роторное бурение скважины</a:t>
            </a:r>
          </a:p>
          <a:p>
            <a:pPr lvl="0"/>
            <a:r>
              <a:rPr lang="ru-RU" dirty="0"/>
              <a:t>Крепление скважины при роторном бурении трубами с муфтовым соединением</a:t>
            </a:r>
          </a:p>
          <a:p>
            <a:pPr lvl="0"/>
            <a:r>
              <a:rPr lang="ru-RU" dirty="0"/>
              <a:t>Цементация </a:t>
            </a:r>
            <a:r>
              <a:rPr lang="ru-RU" dirty="0" err="1"/>
              <a:t>затрубного</a:t>
            </a:r>
            <a:r>
              <a:rPr lang="ru-RU" dirty="0"/>
              <a:t> пространства</a:t>
            </a:r>
          </a:p>
          <a:p>
            <a:pPr lvl="0"/>
            <a:r>
              <a:rPr lang="ru-RU" dirty="0"/>
              <a:t>Установка фильтров на колонне водоподъемных труб</a:t>
            </a:r>
          </a:p>
          <a:p>
            <a:pPr lvl="0"/>
            <a:r>
              <a:rPr lang="ru-RU" dirty="0"/>
              <a:t>Засыпка в межтрубное пространство гравия</a:t>
            </a:r>
          </a:p>
          <a:p>
            <a:pPr lvl="0"/>
            <a:r>
              <a:rPr lang="ru-RU" dirty="0"/>
              <a:t>Установка насоса артезианского с погружным электродвигателе</a:t>
            </a:r>
          </a:p>
          <a:p>
            <a:pPr lvl="0"/>
            <a:r>
              <a:rPr lang="ru-RU" dirty="0"/>
              <a:t>Устройство фундамента под установку блока насосного скважинного</a:t>
            </a:r>
          </a:p>
          <a:p>
            <a:pPr lvl="0"/>
            <a:r>
              <a:rPr lang="ru-RU" dirty="0"/>
              <a:t>Установка на фундамент блока насосного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278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ru-RU" dirty="0" smtClean="0"/>
              <a:t>Результат реализации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r>
              <a:rPr lang="ru-RU" sz="1400" dirty="0"/>
              <a:t>Население села </a:t>
            </a:r>
            <a:r>
              <a:rPr lang="ru-RU" sz="1400" dirty="0" err="1"/>
              <a:t>Ломбовож</a:t>
            </a:r>
            <a:r>
              <a:rPr lang="ru-RU" sz="1400" dirty="0"/>
              <a:t> будет обеспечено питьевой водой, отвечающей санитарно-эпидемиологическим требованиям</a:t>
            </a:r>
            <a:r>
              <a:rPr lang="ru-RU" sz="1400" dirty="0" smtClean="0"/>
              <a:t>.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204864"/>
            <a:ext cx="6660232" cy="3739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1321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340768"/>
            <a:ext cx="7560840" cy="720080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12 мая </a:t>
            </a:r>
            <a:r>
              <a:rPr lang="ru-RU" sz="2200" dirty="0"/>
              <a:t>2026 состоялось </a:t>
            </a:r>
            <a:r>
              <a:rPr lang="ru-RU" sz="2200" dirty="0" smtClean="0"/>
              <a:t>собрание среди жителей с. </a:t>
            </a:r>
            <a:r>
              <a:rPr lang="ru-RU" sz="2200" dirty="0" err="1" smtClean="0"/>
              <a:t>Ломбовож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sz="1300" b="1" dirty="0"/>
              <a:t>Повестка собрания:</a:t>
            </a:r>
          </a:p>
          <a:p>
            <a:pPr lvl="0"/>
            <a:endParaRPr lang="ru-RU" sz="1300" dirty="0"/>
          </a:p>
          <a:p>
            <a:pPr lvl="0"/>
            <a:r>
              <a:rPr lang="ru-RU" sz="1300" dirty="0"/>
              <a:t>Рассмотрение и обсуждение инициативного проекта «Бурение и строительство водозаборной скважины для хозяйственно-питьевого водоснабжения с. </a:t>
            </a:r>
            <a:r>
              <a:rPr lang="ru-RU" sz="1300" dirty="0" err="1"/>
              <a:t>Ломбовож</a:t>
            </a:r>
            <a:r>
              <a:rPr lang="ru-RU" sz="1300" dirty="0"/>
              <a:t> Березовского района ХМАО-Югры» в целях внесения его в Администрацию сельского поселения Саранпауль, а также определения соответствия (не соответствия) инициативного проекта интересам жителей с. </a:t>
            </a:r>
            <a:r>
              <a:rPr lang="ru-RU" sz="1300" dirty="0" err="1"/>
              <a:t>Ломбовож</a:t>
            </a:r>
            <a:r>
              <a:rPr lang="ru-RU" sz="1300" dirty="0"/>
              <a:t> сельского поселения Саранпауль.</a:t>
            </a:r>
          </a:p>
          <a:p>
            <a:pPr lvl="0"/>
            <a:r>
              <a:rPr lang="ru-RU" sz="1300" dirty="0"/>
              <a:t>Об утверждении инициативного проекта, определении его стоимости, перечня и объема работ по реализации проекта.</a:t>
            </a:r>
          </a:p>
          <a:p>
            <a:pPr lvl="0"/>
            <a:r>
              <a:rPr lang="ru-RU" sz="1300" dirty="0"/>
              <a:t>Об определении размера и формы участия жителей, организаций и других внебюджетных источников в реализации проекта.</a:t>
            </a:r>
          </a:p>
          <a:p>
            <a:pPr lvl="0"/>
            <a:r>
              <a:rPr lang="ru-RU" sz="1300" dirty="0"/>
              <a:t>Об утверждении состава инициативной группы и руководителя инициативной группы для внесения инициативного проекта в Администрацию сельского поселения Саранпауль и осуществления контроля за реализацией проекта.</a:t>
            </a:r>
          </a:p>
          <a:p>
            <a:pPr lvl="0"/>
            <a:endParaRPr lang="ru-RU" sz="1300" b="1" dirty="0" smtClean="0"/>
          </a:p>
          <a:p>
            <a:pPr marL="0" lvl="0" indent="0">
              <a:buNone/>
            </a:pPr>
            <a:r>
              <a:rPr lang="ru-RU" sz="1300" b="1" dirty="0" smtClean="0"/>
              <a:t>Решение:</a:t>
            </a:r>
          </a:p>
          <a:p>
            <a:pPr marL="0" indent="0">
              <a:buNone/>
            </a:pPr>
            <a:r>
              <a:rPr lang="ru-RU" sz="1300" dirty="0" smtClean="0"/>
              <a:t>Поддержали </a:t>
            </a:r>
            <a:r>
              <a:rPr lang="ru-RU" sz="1300" dirty="0"/>
              <a:t>инициативный проект «Бурение и строительство водозаборной скважины для хозяйственно-питьевого водоснабжения с. </a:t>
            </a:r>
            <a:r>
              <a:rPr lang="ru-RU" sz="1300" dirty="0" err="1"/>
              <a:t>Ломбовож</a:t>
            </a:r>
            <a:r>
              <a:rPr lang="ru-RU" sz="1300" dirty="0"/>
              <a:t> Березовского района </a:t>
            </a:r>
            <a:r>
              <a:rPr lang="ru-RU" sz="1300"/>
              <a:t>ХМАО-Югры</a:t>
            </a:r>
            <a:r>
              <a:rPr lang="ru-RU" sz="1300" smtClean="0"/>
              <a:t>». </a:t>
            </a:r>
            <a:r>
              <a:rPr lang="ru-RU" sz="1300" dirty="0"/>
              <a:t>Определили </a:t>
            </a:r>
            <a:r>
              <a:rPr lang="ru-RU" sz="1300" dirty="0" smtClean="0"/>
              <a:t>стоимость, перечень и объём работ, а так же </a:t>
            </a:r>
            <a:r>
              <a:rPr lang="ru-RU" sz="1300" dirty="0"/>
              <a:t>у</a:t>
            </a:r>
            <a:r>
              <a:rPr lang="ru-RU" sz="1300" dirty="0" smtClean="0"/>
              <a:t>твердили состав инициативной группы и избрали Председателя.</a:t>
            </a:r>
            <a:endParaRPr lang="ru-RU" sz="1300" dirty="0"/>
          </a:p>
          <a:p>
            <a:pPr lvl="0"/>
            <a:endParaRPr lang="ru-RU" sz="13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681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ru-RU" dirty="0" smtClean="0"/>
              <a:t>Инициативная группа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187952"/>
          </a:xfrm>
        </p:spPr>
        <p:txBody>
          <a:bodyPr/>
          <a:lstStyle/>
          <a:p>
            <a:pPr lvl="0"/>
            <a:r>
              <a:rPr lang="ru-RU" sz="2000" dirty="0" err="1"/>
              <a:t>Ромбандеева</a:t>
            </a:r>
            <a:r>
              <a:rPr lang="ru-RU" sz="2000" dirty="0"/>
              <a:t> Римма Яковлевна</a:t>
            </a:r>
          </a:p>
          <a:p>
            <a:pPr lvl="0"/>
            <a:r>
              <a:rPr lang="ru-RU" sz="2000" dirty="0" err="1"/>
              <a:t>Анямова</a:t>
            </a:r>
            <a:r>
              <a:rPr lang="ru-RU" sz="2000" dirty="0"/>
              <a:t> Ирина Валерьевна</a:t>
            </a:r>
          </a:p>
          <a:p>
            <a:pPr lvl="0"/>
            <a:r>
              <a:rPr lang="ru-RU" sz="2000" dirty="0" err="1"/>
              <a:t>Хозумова</a:t>
            </a:r>
            <a:r>
              <a:rPr lang="ru-RU" sz="2000" dirty="0"/>
              <a:t> Светлана Алексеевна</a:t>
            </a:r>
          </a:p>
          <a:p>
            <a:pPr lvl="0"/>
            <a:r>
              <a:rPr lang="ru-RU" sz="2000" dirty="0" err="1"/>
              <a:t>Хозумов</a:t>
            </a:r>
            <a:r>
              <a:rPr lang="ru-RU" sz="2000" dirty="0"/>
              <a:t> Михаил Васильевич</a:t>
            </a:r>
          </a:p>
          <a:p>
            <a:pPr lvl="0"/>
            <a:r>
              <a:rPr lang="ru-RU" sz="2000" dirty="0" err="1"/>
              <a:t>Таратова</a:t>
            </a:r>
            <a:r>
              <a:rPr lang="ru-RU" sz="2000" dirty="0"/>
              <a:t> Наталья Николаевна</a:t>
            </a:r>
            <a:r>
              <a:rPr lang="ru-RU" sz="2000" dirty="0" smtClean="0"/>
              <a:t>.</a:t>
            </a:r>
          </a:p>
          <a:p>
            <a:pPr lvl="0"/>
            <a:endParaRPr lang="ru-RU" sz="20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895931"/>
            <a:ext cx="3337545" cy="28657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91655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 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91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118</TotalTime>
  <Words>483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Скважины для хозяйственно-питьевого водоснабжения </vt:lpstr>
      <vt:lpstr>Описание проекта</vt:lpstr>
      <vt:lpstr>Проблемы текущего состояния:</vt:lpstr>
      <vt:lpstr>Цели и задачи проекта</vt:lpstr>
      <vt:lpstr>Этапы работы</vt:lpstr>
      <vt:lpstr>Результат реализации</vt:lpstr>
      <vt:lpstr>12 мая 2026 состоялось собрание среди жителей с. Ломбовож </vt:lpstr>
      <vt:lpstr>Инициативная группа</vt:lpstr>
      <vt:lpstr>Спасибо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Детская площадка</dc:title>
  <dc:creator>1</dc:creator>
  <cp:lastModifiedBy>1</cp:lastModifiedBy>
  <cp:revision>13</cp:revision>
  <dcterms:created xsi:type="dcterms:W3CDTF">2026-05-18T09:35:24Z</dcterms:created>
  <dcterms:modified xsi:type="dcterms:W3CDTF">2026-05-20T07:21:03Z</dcterms:modified>
</cp:coreProperties>
</file>